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Proxima Nova Bold" charset="1" panose="02000506030000020004"/>
      <p:regular r:id="rId18"/>
    </p:embeddedFont>
    <p:embeddedFont>
      <p:font typeface="Poppins" charset="1" panose="00000500000000000000"/>
      <p:regular r:id="rId19"/>
    </p:embeddedFont>
    <p:embeddedFont>
      <p:font typeface="Poppins Bold" charset="1" panose="000008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74463" y="2827646"/>
            <a:ext cx="8880300" cy="5656637"/>
            <a:chOff x="0" y="0"/>
            <a:chExt cx="837379" cy="533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379" cy="533400"/>
            </a:xfrm>
            <a:custGeom>
              <a:avLst/>
              <a:gdLst/>
              <a:ahLst/>
              <a:cxnLst/>
              <a:rect r="r" b="b" t="t" l="l"/>
              <a:pathLst>
                <a:path h="533400" w="837379">
                  <a:moveTo>
                    <a:pt x="475446" y="0"/>
                  </a:moveTo>
                  <a:cubicBezTo>
                    <a:pt x="484631" y="0"/>
                    <a:pt x="493871" y="0"/>
                    <a:pt x="503037" y="0"/>
                  </a:cubicBezTo>
                  <a:cubicBezTo>
                    <a:pt x="576121" y="8909"/>
                    <a:pt x="621795" y="38564"/>
                    <a:pt x="642598" y="87090"/>
                  </a:cubicBezTo>
                  <a:cubicBezTo>
                    <a:pt x="764441" y="80618"/>
                    <a:pt x="852569" y="172373"/>
                    <a:pt x="799041" y="262426"/>
                  </a:cubicBezTo>
                  <a:cubicBezTo>
                    <a:pt x="816993" y="281349"/>
                    <a:pt x="831971" y="302517"/>
                    <a:pt x="837379" y="330926"/>
                  </a:cubicBezTo>
                  <a:cubicBezTo>
                    <a:pt x="837379" y="339065"/>
                    <a:pt x="837379" y="347184"/>
                    <a:pt x="837379" y="355321"/>
                  </a:cubicBezTo>
                  <a:cubicBezTo>
                    <a:pt x="821260" y="427627"/>
                    <a:pt x="751897" y="476486"/>
                    <a:pt x="638023" y="463333"/>
                  </a:cubicBezTo>
                  <a:cubicBezTo>
                    <a:pt x="608724" y="500459"/>
                    <a:pt x="556589" y="537638"/>
                    <a:pt x="475463" y="533008"/>
                  </a:cubicBezTo>
                  <a:cubicBezTo>
                    <a:pt x="433530" y="530570"/>
                    <a:pt x="404357" y="516453"/>
                    <a:pt x="378816" y="499302"/>
                  </a:cubicBezTo>
                  <a:cubicBezTo>
                    <a:pt x="351914" y="513559"/>
                    <a:pt x="322778" y="524747"/>
                    <a:pt x="280682" y="524871"/>
                  </a:cubicBezTo>
                  <a:cubicBezTo>
                    <a:pt x="183291" y="525082"/>
                    <a:pt x="118140" y="470155"/>
                    <a:pt x="116560" y="394815"/>
                  </a:cubicBezTo>
                  <a:cubicBezTo>
                    <a:pt x="53951" y="377190"/>
                    <a:pt x="11545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743" y="207816"/>
                    <a:pt x="52843" y="172776"/>
                    <a:pt x="119610" y="157922"/>
                  </a:cubicBezTo>
                  <a:cubicBezTo>
                    <a:pt x="115598" y="63818"/>
                    <a:pt x="249150" y="5016"/>
                    <a:pt x="358867" y="46474"/>
                  </a:cubicBezTo>
                  <a:cubicBezTo>
                    <a:pt x="384989" y="25973"/>
                    <a:pt x="421948" y="3613"/>
                    <a:pt x="475446" y="0"/>
                  </a:cubicBezTo>
                  <a:close/>
                </a:path>
              </a:pathLst>
            </a:custGeom>
            <a:blipFill>
              <a:blip r:embed="rId2"/>
              <a:stretch>
                <a:fillRect l="-12226" t="0" r="-1436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00000">
            <a:off x="-5111687" y="391604"/>
            <a:ext cx="19007582" cy="9503791"/>
          </a:xfrm>
          <a:custGeom>
            <a:avLst/>
            <a:gdLst/>
            <a:ahLst/>
            <a:cxnLst/>
            <a:rect r="r" b="b" t="t" l="l"/>
            <a:pathLst>
              <a:path h="9503791" w="19007582">
                <a:moveTo>
                  <a:pt x="0" y="0"/>
                </a:moveTo>
                <a:lnTo>
                  <a:pt x="19007583" y="0"/>
                </a:lnTo>
                <a:lnTo>
                  <a:pt x="19007583" y="9503792"/>
                </a:lnTo>
                <a:lnTo>
                  <a:pt x="0" y="9503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46834" y="7269336"/>
            <a:ext cx="3205841" cy="3205841"/>
          </a:xfrm>
          <a:custGeom>
            <a:avLst/>
            <a:gdLst/>
            <a:ahLst/>
            <a:cxnLst/>
            <a:rect r="r" b="b" t="t" l="l"/>
            <a:pathLst>
              <a:path h="3205841" w="3205841">
                <a:moveTo>
                  <a:pt x="0" y="0"/>
                </a:moveTo>
                <a:lnTo>
                  <a:pt x="3205841" y="0"/>
                </a:lnTo>
                <a:lnTo>
                  <a:pt x="3205841" y="3205841"/>
                </a:lnTo>
                <a:lnTo>
                  <a:pt x="0" y="3205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34454" y="895350"/>
            <a:ext cx="8115300" cy="8772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0"/>
              </a:lnSpc>
            </a:pPr>
            <a:r>
              <a:rPr lang="en-US" b="true" sz="9500" spc="-475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From Paperwork to Productivity: How intELIEdocs Transforms Document Handling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948921" y="0"/>
            <a:ext cx="3205841" cy="2682265"/>
          </a:xfrm>
          <a:custGeom>
            <a:avLst/>
            <a:gdLst/>
            <a:ahLst/>
            <a:cxnLst/>
            <a:rect r="r" b="b" t="t" l="l"/>
            <a:pathLst>
              <a:path h="2682265" w="3205841">
                <a:moveTo>
                  <a:pt x="0" y="0"/>
                </a:moveTo>
                <a:lnTo>
                  <a:pt x="3205841" y="0"/>
                </a:lnTo>
                <a:lnTo>
                  <a:pt x="3205841" y="2682265"/>
                </a:lnTo>
                <a:lnTo>
                  <a:pt x="0" y="2682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3349" r="0" b="-4593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3181" y="295507"/>
            <a:ext cx="7683162" cy="9117757"/>
            <a:chOff x="0" y="0"/>
            <a:chExt cx="4713187" cy="55932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302" y="2282"/>
              <a:ext cx="4714488" cy="5590948"/>
            </a:xfrm>
            <a:custGeom>
              <a:avLst/>
              <a:gdLst/>
              <a:ahLst/>
              <a:cxnLst/>
              <a:rect r="r" b="b" t="t" l="l"/>
              <a:pathLst>
                <a:path h="5590948" w="4714488">
                  <a:moveTo>
                    <a:pt x="4266079" y="2431994"/>
                  </a:moveTo>
                  <a:cubicBezTo>
                    <a:pt x="4314937" y="2397962"/>
                    <a:pt x="4380081" y="2413977"/>
                    <a:pt x="4435454" y="2379945"/>
                  </a:cubicBezTo>
                  <a:cubicBezTo>
                    <a:pt x="4552713" y="2305876"/>
                    <a:pt x="4646087" y="2187766"/>
                    <a:pt x="4714488" y="2053640"/>
                  </a:cubicBezTo>
                  <a:cubicBezTo>
                    <a:pt x="4700374" y="1915511"/>
                    <a:pt x="4696031" y="1839440"/>
                    <a:pt x="4705802" y="1723331"/>
                  </a:cubicBezTo>
                  <a:cubicBezTo>
                    <a:pt x="4697117" y="1715324"/>
                    <a:pt x="4678659" y="1737345"/>
                    <a:pt x="4677573" y="1705315"/>
                  </a:cubicBezTo>
                  <a:cubicBezTo>
                    <a:pt x="4675402" y="1613228"/>
                    <a:pt x="4651516" y="1579197"/>
                    <a:pt x="4628715" y="1501124"/>
                  </a:cubicBezTo>
                  <a:cubicBezTo>
                    <a:pt x="4453911" y="1547167"/>
                    <a:pt x="4135790" y="1799403"/>
                    <a:pt x="3946872" y="1777382"/>
                  </a:cubicBezTo>
                  <a:cubicBezTo>
                    <a:pt x="4063046" y="1625240"/>
                    <a:pt x="4146648" y="1455081"/>
                    <a:pt x="4148819" y="1230871"/>
                  </a:cubicBezTo>
                  <a:cubicBezTo>
                    <a:pt x="4139048" y="1212854"/>
                    <a:pt x="4083675" y="1200843"/>
                    <a:pt x="4070646" y="1208850"/>
                  </a:cubicBezTo>
                  <a:cubicBezTo>
                    <a:pt x="4026131" y="1192836"/>
                    <a:pt x="3980530" y="1118766"/>
                    <a:pt x="3960987" y="1072723"/>
                  </a:cubicBezTo>
                  <a:cubicBezTo>
                    <a:pt x="3942529" y="1094744"/>
                    <a:pt x="3939272" y="1070721"/>
                    <a:pt x="3922986" y="1086736"/>
                  </a:cubicBezTo>
                  <a:cubicBezTo>
                    <a:pt x="3853499" y="988645"/>
                    <a:pt x="3706924" y="1136783"/>
                    <a:pt x="3636351" y="1044697"/>
                  </a:cubicBezTo>
                  <a:cubicBezTo>
                    <a:pt x="3668923" y="886549"/>
                    <a:pt x="3602693" y="850515"/>
                    <a:pt x="3558178" y="774444"/>
                  </a:cubicBezTo>
                  <a:cubicBezTo>
                    <a:pt x="3574464" y="650328"/>
                    <a:pt x="3534292" y="584266"/>
                    <a:pt x="3497377" y="468158"/>
                  </a:cubicBezTo>
                  <a:cubicBezTo>
                    <a:pt x="3451776" y="508195"/>
                    <a:pt x="3455033" y="446137"/>
                    <a:pt x="3460462" y="406100"/>
                  </a:cubicBezTo>
                  <a:cubicBezTo>
                    <a:pt x="3426804" y="424117"/>
                    <a:pt x="3406175" y="400094"/>
                    <a:pt x="3387717" y="368064"/>
                  </a:cubicBezTo>
                  <a:cubicBezTo>
                    <a:pt x="3322573" y="414107"/>
                    <a:pt x="3262858" y="416109"/>
                    <a:pt x="3210742" y="426119"/>
                  </a:cubicBezTo>
                  <a:cubicBezTo>
                    <a:pt x="2944736" y="478167"/>
                    <a:pt x="2614672" y="610291"/>
                    <a:pt x="2375810" y="632311"/>
                  </a:cubicBezTo>
                  <a:cubicBezTo>
                    <a:pt x="2595129" y="460150"/>
                    <a:pt x="2849191" y="350047"/>
                    <a:pt x="3010966" y="201909"/>
                  </a:cubicBezTo>
                  <a:cubicBezTo>
                    <a:pt x="3016395" y="117830"/>
                    <a:pt x="3015309" y="79795"/>
                    <a:pt x="3012052" y="1722"/>
                  </a:cubicBezTo>
                  <a:cubicBezTo>
                    <a:pt x="2837248" y="-17522"/>
                    <a:pt x="2569071" y="127840"/>
                    <a:pt x="2320437" y="271974"/>
                  </a:cubicBezTo>
                  <a:cubicBezTo>
                    <a:pt x="1743911" y="606287"/>
                    <a:pt x="1049039" y="986643"/>
                    <a:pt x="722232" y="1579197"/>
                  </a:cubicBezTo>
                  <a:cubicBezTo>
                    <a:pt x="730918" y="1667279"/>
                    <a:pt x="716803" y="1781386"/>
                    <a:pt x="752632" y="1857457"/>
                  </a:cubicBezTo>
                  <a:cubicBezTo>
                    <a:pt x="633201" y="1977569"/>
                    <a:pt x="496398" y="2085670"/>
                    <a:pt x="380224" y="2209786"/>
                  </a:cubicBezTo>
                  <a:cubicBezTo>
                    <a:pt x="384567" y="2313884"/>
                    <a:pt x="413882" y="2421985"/>
                    <a:pt x="425825" y="2440002"/>
                  </a:cubicBezTo>
                  <a:cubicBezTo>
                    <a:pt x="387825" y="2478037"/>
                    <a:pt x="446454" y="2450011"/>
                    <a:pt x="444283" y="2490048"/>
                  </a:cubicBezTo>
                  <a:cubicBezTo>
                    <a:pt x="427997" y="2504062"/>
                    <a:pt x="438854" y="2538093"/>
                    <a:pt x="414968" y="2548103"/>
                  </a:cubicBezTo>
                  <a:cubicBezTo>
                    <a:pt x="327023" y="2522078"/>
                    <a:pt x="229307" y="2648196"/>
                    <a:pt x="139191" y="2686232"/>
                  </a:cubicBezTo>
                  <a:cubicBezTo>
                    <a:pt x="135933" y="2712256"/>
                    <a:pt x="168506" y="2708252"/>
                    <a:pt x="147877" y="2730273"/>
                  </a:cubicBezTo>
                  <a:cubicBezTo>
                    <a:pt x="88161" y="2756297"/>
                    <a:pt x="81647" y="2814352"/>
                    <a:pt x="21931" y="2840376"/>
                  </a:cubicBezTo>
                  <a:cubicBezTo>
                    <a:pt x="19760" y="2864398"/>
                    <a:pt x="17588" y="2888421"/>
                    <a:pt x="20845" y="2916447"/>
                  </a:cubicBezTo>
                  <a:cubicBezTo>
                    <a:pt x="29531" y="2936466"/>
                    <a:pt x="81647" y="2912444"/>
                    <a:pt x="67532" y="2946475"/>
                  </a:cubicBezTo>
                  <a:cubicBezTo>
                    <a:pt x="36046" y="2966494"/>
                    <a:pt x="-1238" y="2960488"/>
                    <a:pt x="32" y="3016541"/>
                  </a:cubicBezTo>
                  <a:cubicBezTo>
                    <a:pt x="17588" y="3052575"/>
                    <a:pt x="53417" y="3028552"/>
                    <a:pt x="63189" y="3086606"/>
                  </a:cubicBezTo>
                  <a:cubicBezTo>
                    <a:pt x="55589" y="3114632"/>
                    <a:pt x="31703" y="3130648"/>
                    <a:pt x="38217" y="3166681"/>
                  </a:cubicBezTo>
                  <a:cubicBezTo>
                    <a:pt x="89247" y="3164679"/>
                    <a:pt x="134848" y="3182696"/>
                    <a:pt x="188049" y="3176691"/>
                  </a:cubicBezTo>
                  <a:cubicBezTo>
                    <a:pt x="171763" y="3192706"/>
                    <a:pt x="201078" y="3228739"/>
                    <a:pt x="244507" y="3212724"/>
                  </a:cubicBezTo>
                  <a:cubicBezTo>
                    <a:pt x="242336" y="3240750"/>
                    <a:pt x="204335" y="3244754"/>
                    <a:pt x="207592" y="3274782"/>
                  </a:cubicBezTo>
                  <a:cubicBezTo>
                    <a:pt x="270565" y="3252762"/>
                    <a:pt x="287937" y="3208720"/>
                    <a:pt x="346567" y="3192706"/>
                  </a:cubicBezTo>
                  <a:cubicBezTo>
                    <a:pt x="307480" y="3250760"/>
                    <a:pt x="257536" y="3340844"/>
                    <a:pt x="208678" y="3360863"/>
                  </a:cubicBezTo>
                  <a:cubicBezTo>
                    <a:pt x="194563" y="3396897"/>
                    <a:pt x="199992" y="3444941"/>
                    <a:pt x="192392" y="3482977"/>
                  </a:cubicBezTo>
                  <a:cubicBezTo>
                    <a:pt x="179363" y="3474969"/>
                    <a:pt x="180449" y="3601087"/>
                    <a:pt x="214107" y="3631115"/>
                  </a:cubicBezTo>
                  <a:cubicBezTo>
                    <a:pt x="256450" y="3611097"/>
                    <a:pt x="351995" y="3621106"/>
                    <a:pt x="413882" y="3645128"/>
                  </a:cubicBezTo>
                  <a:cubicBezTo>
                    <a:pt x="409539" y="3667149"/>
                    <a:pt x="395425" y="3683164"/>
                    <a:pt x="403025" y="3715194"/>
                  </a:cubicBezTo>
                  <a:cubicBezTo>
                    <a:pt x="423654" y="3729207"/>
                    <a:pt x="473598" y="3649132"/>
                    <a:pt x="494227" y="3679160"/>
                  </a:cubicBezTo>
                  <a:cubicBezTo>
                    <a:pt x="524628" y="3699179"/>
                    <a:pt x="470341" y="3719198"/>
                    <a:pt x="485541" y="3759235"/>
                  </a:cubicBezTo>
                  <a:cubicBezTo>
                    <a:pt x="687488" y="3573061"/>
                    <a:pt x="849263" y="3539029"/>
                    <a:pt x="1054467" y="3448945"/>
                  </a:cubicBezTo>
                  <a:cubicBezTo>
                    <a:pt x="825377" y="3633117"/>
                    <a:pt x="515942" y="4129581"/>
                    <a:pt x="510513" y="4291733"/>
                  </a:cubicBezTo>
                  <a:cubicBezTo>
                    <a:pt x="538742" y="4291733"/>
                    <a:pt x="562628" y="4303744"/>
                    <a:pt x="588686" y="4313754"/>
                  </a:cubicBezTo>
                  <a:cubicBezTo>
                    <a:pt x="580000" y="4355793"/>
                    <a:pt x="566971" y="4395831"/>
                    <a:pt x="564800" y="4441873"/>
                  </a:cubicBezTo>
                  <a:cubicBezTo>
                    <a:pt x="578914" y="4395831"/>
                    <a:pt x="628858" y="4373810"/>
                    <a:pt x="633201" y="4457888"/>
                  </a:cubicBezTo>
                  <a:cubicBezTo>
                    <a:pt x="598458" y="4463894"/>
                    <a:pt x="598458" y="4483913"/>
                    <a:pt x="598458" y="4531958"/>
                  </a:cubicBezTo>
                  <a:cubicBezTo>
                    <a:pt x="634287" y="4539965"/>
                    <a:pt x="689660" y="4481911"/>
                    <a:pt x="707031" y="4543969"/>
                  </a:cubicBezTo>
                  <a:cubicBezTo>
                    <a:pt x="684231" y="4569993"/>
                    <a:pt x="675545" y="4545971"/>
                    <a:pt x="653830" y="4567991"/>
                  </a:cubicBezTo>
                  <a:cubicBezTo>
                    <a:pt x="654916" y="4608029"/>
                    <a:pt x="676631" y="4578001"/>
                    <a:pt x="684231" y="4598020"/>
                  </a:cubicBezTo>
                  <a:cubicBezTo>
                    <a:pt x="621258" y="4646065"/>
                    <a:pt x="624515" y="4664081"/>
                    <a:pt x="603886" y="4728141"/>
                  </a:cubicBezTo>
                  <a:cubicBezTo>
                    <a:pt x="586515" y="4676093"/>
                    <a:pt x="540914" y="5010405"/>
                    <a:pt x="577829" y="5006401"/>
                  </a:cubicBezTo>
                  <a:cubicBezTo>
                    <a:pt x="547428" y="5064456"/>
                    <a:pt x="606058" y="5030424"/>
                    <a:pt x="620172" y="5052444"/>
                  </a:cubicBezTo>
                  <a:cubicBezTo>
                    <a:pt x="607144" y="5094484"/>
                    <a:pt x="636458" y="5106495"/>
                    <a:pt x="639716" y="5150536"/>
                  </a:cubicBezTo>
                  <a:cubicBezTo>
                    <a:pt x="656002" y="5158543"/>
                    <a:pt x="687488" y="5116504"/>
                    <a:pt x="686402" y="5180564"/>
                  </a:cubicBezTo>
                  <a:cubicBezTo>
                    <a:pt x="654916" y="5186570"/>
                    <a:pt x="664688" y="5170555"/>
                    <a:pt x="642973" y="5210592"/>
                  </a:cubicBezTo>
                  <a:cubicBezTo>
                    <a:pt x="635373" y="5196579"/>
                    <a:pt x="619087" y="5182566"/>
                    <a:pt x="602801" y="5212594"/>
                  </a:cubicBezTo>
                  <a:cubicBezTo>
                    <a:pt x="614744" y="5254634"/>
                    <a:pt x="610401" y="5286664"/>
                    <a:pt x="608229" y="5320695"/>
                  </a:cubicBezTo>
                  <a:cubicBezTo>
                    <a:pt x="665773" y="5302678"/>
                    <a:pt x="625601" y="5338712"/>
                    <a:pt x="678802" y="5346720"/>
                  </a:cubicBezTo>
                  <a:cubicBezTo>
                    <a:pt x="695088" y="5382753"/>
                    <a:pt x="671202" y="5392763"/>
                    <a:pt x="667945" y="5416785"/>
                  </a:cubicBezTo>
                  <a:cubicBezTo>
                    <a:pt x="772176" y="5422791"/>
                    <a:pt x="826463" y="5502866"/>
                    <a:pt x="915493" y="5540901"/>
                  </a:cubicBezTo>
                  <a:cubicBezTo>
                    <a:pt x="915493" y="5576935"/>
                    <a:pt x="931779" y="5562922"/>
                    <a:pt x="933951" y="5590948"/>
                  </a:cubicBezTo>
                  <a:cubicBezTo>
                    <a:pt x="1103326" y="5554914"/>
                    <a:pt x="1215157" y="5588946"/>
                    <a:pt x="1410589" y="5478843"/>
                  </a:cubicBezTo>
                  <a:cubicBezTo>
                    <a:pt x="1386703" y="5438805"/>
                    <a:pt x="1319387" y="5470835"/>
                    <a:pt x="1306359" y="5450817"/>
                  </a:cubicBezTo>
                  <a:cubicBezTo>
                    <a:pt x="1438819" y="5348721"/>
                    <a:pt x="1600593" y="5312688"/>
                    <a:pt x="1759111" y="5254634"/>
                  </a:cubicBezTo>
                  <a:cubicBezTo>
                    <a:pt x="1911114" y="5200583"/>
                    <a:pt x="2060946" y="5218600"/>
                    <a:pt x="2210778" y="5096485"/>
                  </a:cubicBezTo>
                  <a:cubicBezTo>
                    <a:pt x="2246607" y="5122510"/>
                    <a:pt x="2274836" y="5072463"/>
                    <a:pt x="2308494" y="5054446"/>
                  </a:cubicBezTo>
                  <a:cubicBezTo>
                    <a:pt x="2484384" y="4956354"/>
                    <a:pt x="2708046" y="4878282"/>
                    <a:pt x="2881764" y="4852257"/>
                  </a:cubicBezTo>
                  <a:cubicBezTo>
                    <a:pt x="2912164" y="4848254"/>
                    <a:pt x="2946908" y="4816223"/>
                    <a:pt x="2961023" y="4798207"/>
                  </a:cubicBezTo>
                  <a:cubicBezTo>
                    <a:pt x="3017481" y="4814222"/>
                    <a:pt x="3115197" y="4746158"/>
                    <a:pt x="3166227" y="4720134"/>
                  </a:cubicBezTo>
                  <a:cubicBezTo>
                    <a:pt x="3164056" y="4702117"/>
                    <a:pt x="3155370" y="4682098"/>
                    <a:pt x="3165141" y="4672089"/>
                  </a:cubicBezTo>
                  <a:cubicBezTo>
                    <a:pt x="3235714" y="4642061"/>
                    <a:pt x="3335602" y="4610031"/>
                    <a:pt x="3400746" y="4537963"/>
                  </a:cubicBezTo>
                  <a:cubicBezTo>
                    <a:pt x="3392061" y="4529956"/>
                    <a:pt x="3373603" y="4551976"/>
                    <a:pt x="3372517" y="4519946"/>
                  </a:cubicBezTo>
                  <a:cubicBezTo>
                    <a:pt x="3434404" y="4491920"/>
                    <a:pt x="3510406" y="4479909"/>
                    <a:pt x="3569035" y="4435868"/>
                  </a:cubicBezTo>
                  <a:cubicBezTo>
                    <a:pt x="3557092" y="4431864"/>
                    <a:pt x="3544064" y="4431864"/>
                    <a:pt x="3533206" y="4421855"/>
                  </a:cubicBezTo>
                  <a:cubicBezTo>
                    <a:pt x="3605951" y="4319759"/>
                    <a:pt x="3636351" y="4269712"/>
                    <a:pt x="3736239" y="4247692"/>
                  </a:cubicBezTo>
                  <a:cubicBezTo>
                    <a:pt x="3728639" y="4187636"/>
                    <a:pt x="3751439" y="4149600"/>
                    <a:pt x="3802469" y="4127580"/>
                  </a:cubicBezTo>
                  <a:cubicBezTo>
                    <a:pt x="3816583" y="4091546"/>
                    <a:pt x="3773154" y="4105559"/>
                    <a:pt x="3789440" y="4061518"/>
                  </a:cubicBezTo>
                  <a:cubicBezTo>
                    <a:pt x="3970759" y="4017477"/>
                    <a:pt x="4020702" y="3717196"/>
                    <a:pt x="4104304" y="3549038"/>
                  </a:cubicBezTo>
                  <a:cubicBezTo>
                    <a:pt x="4107561" y="3543033"/>
                    <a:pt x="4121676" y="3527018"/>
                    <a:pt x="4123848" y="3523014"/>
                  </a:cubicBezTo>
                  <a:cubicBezTo>
                    <a:pt x="4238936" y="3394894"/>
                    <a:pt x="4381167" y="3376878"/>
                    <a:pt x="4469112" y="3200713"/>
                  </a:cubicBezTo>
                  <a:cubicBezTo>
                    <a:pt x="4502770" y="3066588"/>
                    <a:pt x="4591800" y="2896428"/>
                    <a:pt x="4492998" y="2786325"/>
                  </a:cubicBezTo>
                  <a:cubicBezTo>
                    <a:pt x="4503855" y="2758299"/>
                    <a:pt x="4498427" y="2720264"/>
                    <a:pt x="4487570" y="2678224"/>
                  </a:cubicBezTo>
                  <a:cubicBezTo>
                    <a:pt x="4443054" y="2700245"/>
                    <a:pt x="4237850" y="2626176"/>
                    <a:pt x="4192249" y="2592144"/>
                  </a:cubicBezTo>
                  <a:cubicBezTo>
                    <a:pt x="4202020" y="2550105"/>
                    <a:pt x="4181391" y="2508065"/>
                    <a:pt x="4186820" y="2484043"/>
                  </a:cubicBezTo>
                  <a:cubicBezTo>
                    <a:pt x="4229164" y="2480039"/>
                    <a:pt x="4241107" y="2450011"/>
                    <a:pt x="4266079" y="2431994"/>
                  </a:cubicBezTo>
                  <a:close/>
                </a:path>
              </a:pathLst>
            </a:custGeom>
            <a:blipFill>
              <a:blip r:embed="rId2"/>
              <a:stretch>
                <a:fillRect l="-38832" t="0" r="-38832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421306" y="-1548719"/>
            <a:ext cx="14051904" cy="13384438"/>
          </a:xfrm>
          <a:custGeom>
            <a:avLst/>
            <a:gdLst/>
            <a:ahLst/>
            <a:cxnLst/>
            <a:rect r="r" b="b" t="t" l="l"/>
            <a:pathLst>
              <a:path h="13384438" w="14051904">
                <a:moveTo>
                  <a:pt x="0" y="0"/>
                </a:moveTo>
                <a:lnTo>
                  <a:pt x="14051904" y="0"/>
                </a:lnTo>
                <a:lnTo>
                  <a:pt x="14051904" y="13384438"/>
                </a:lnTo>
                <a:lnTo>
                  <a:pt x="0" y="13384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605232" y="522922"/>
            <a:ext cx="4797772" cy="868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799" spc="-23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Pricing Ov</a:t>
            </a:r>
            <a:r>
              <a:rPr lang="en-US" b="true" sz="4799" spc="-23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erview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605232" y="1777583"/>
            <a:ext cx="7774065" cy="8564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intELIEdocs is</a:t>
            </a:r>
            <a:r>
              <a:rPr lang="en-US" sz="3699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priced around document models.</a:t>
            </a:r>
          </a:p>
          <a:p>
            <a:pPr algn="l" marL="798825" indent="-399412" lvl="1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One model = one document type.</a:t>
            </a:r>
          </a:p>
          <a:p>
            <a:pPr algn="l" marL="798825" indent="-399412" lvl="1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Example: If you process invoices, purchase orders, and contracts, you’ll need three models.</a:t>
            </a:r>
          </a:p>
          <a:p>
            <a:pPr algn="l" marL="798825" indent="-399412" lvl="1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Models can be added as you scale, ensuring you only pay for what you need.</a:t>
            </a:r>
          </a:p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simple calculator makes it easy to estimate costs and ROI.</a:t>
            </a:r>
          </a:p>
          <a:p>
            <a:pPr algn="l">
              <a:lnSpc>
                <a:spcPts val="51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45025" y="2228064"/>
            <a:ext cx="9328302" cy="6503971"/>
            <a:chOff x="0" y="0"/>
            <a:chExt cx="5513070" cy="38438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97" y="718"/>
              <a:ext cx="5514367" cy="3843159"/>
            </a:xfrm>
            <a:custGeom>
              <a:avLst/>
              <a:gdLst/>
              <a:ahLst/>
              <a:cxnLst/>
              <a:rect r="r" b="b" t="t" l="l"/>
              <a:pathLst>
                <a:path h="3843159" w="5514367">
                  <a:moveTo>
                    <a:pt x="4989857" y="1672208"/>
                  </a:moveTo>
                  <a:cubicBezTo>
                    <a:pt x="5047007" y="1648820"/>
                    <a:pt x="5123207" y="1659826"/>
                    <a:pt x="5187977" y="1636438"/>
                  </a:cubicBezTo>
                  <a:cubicBezTo>
                    <a:pt x="5325137" y="1585535"/>
                    <a:pt x="5434357" y="1504365"/>
                    <a:pt x="5514367" y="1412189"/>
                  </a:cubicBezTo>
                  <a:cubicBezTo>
                    <a:pt x="5497857" y="1317261"/>
                    <a:pt x="5492777" y="1264982"/>
                    <a:pt x="5504207" y="1185188"/>
                  </a:cubicBezTo>
                  <a:cubicBezTo>
                    <a:pt x="5494047" y="1179685"/>
                    <a:pt x="5472457" y="1194819"/>
                    <a:pt x="5471187" y="1172806"/>
                  </a:cubicBezTo>
                  <a:cubicBezTo>
                    <a:pt x="5468647" y="1109521"/>
                    <a:pt x="5440707" y="1086133"/>
                    <a:pt x="5414037" y="1032479"/>
                  </a:cubicBezTo>
                  <a:cubicBezTo>
                    <a:pt x="5209567" y="1064121"/>
                    <a:pt x="4837457" y="1237467"/>
                    <a:pt x="4616477" y="1222334"/>
                  </a:cubicBezTo>
                  <a:cubicBezTo>
                    <a:pt x="4752367" y="1117776"/>
                    <a:pt x="4850157" y="1000836"/>
                    <a:pt x="4852697" y="846751"/>
                  </a:cubicBezTo>
                  <a:cubicBezTo>
                    <a:pt x="4841267" y="834369"/>
                    <a:pt x="4776497" y="826115"/>
                    <a:pt x="4761257" y="831618"/>
                  </a:cubicBezTo>
                  <a:cubicBezTo>
                    <a:pt x="4709187" y="820612"/>
                    <a:pt x="4655847" y="769708"/>
                    <a:pt x="4632987" y="738066"/>
                  </a:cubicBezTo>
                  <a:cubicBezTo>
                    <a:pt x="4611397" y="753199"/>
                    <a:pt x="4607587" y="736690"/>
                    <a:pt x="4588537" y="747696"/>
                  </a:cubicBezTo>
                  <a:cubicBezTo>
                    <a:pt x="4507257" y="680284"/>
                    <a:pt x="4335807" y="782090"/>
                    <a:pt x="4253257" y="718805"/>
                  </a:cubicBezTo>
                  <a:cubicBezTo>
                    <a:pt x="4291357" y="610120"/>
                    <a:pt x="4213887" y="585356"/>
                    <a:pt x="4161817" y="533077"/>
                  </a:cubicBezTo>
                  <a:cubicBezTo>
                    <a:pt x="4180867" y="447780"/>
                    <a:pt x="4133877" y="402380"/>
                    <a:pt x="4090697" y="322586"/>
                  </a:cubicBezTo>
                  <a:cubicBezTo>
                    <a:pt x="4037357" y="350101"/>
                    <a:pt x="4041167" y="307453"/>
                    <a:pt x="4047517" y="279937"/>
                  </a:cubicBezTo>
                  <a:cubicBezTo>
                    <a:pt x="4008147" y="292319"/>
                    <a:pt x="3984017" y="275810"/>
                    <a:pt x="3962427" y="253798"/>
                  </a:cubicBezTo>
                  <a:cubicBezTo>
                    <a:pt x="3886227" y="285440"/>
                    <a:pt x="3816377" y="286816"/>
                    <a:pt x="3755417" y="293695"/>
                  </a:cubicBezTo>
                  <a:cubicBezTo>
                    <a:pt x="3444267" y="329465"/>
                    <a:pt x="3058187" y="420265"/>
                    <a:pt x="2778787" y="435398"/>
                  </a:cubicBezTo>
                  <a:cubicBezTo>
                    <a:pt x="3035327" y="317083"/>
                    <a:pt x="3332507" y="241416"/>
                    <a:pt x="3521737" y="139610"/>
                  </a:cubicBezTo>
                  <a:cubicBezTo>
                    <a:pt x="3528087" y="81828"/>
                    <a:pt x="3526817" y="55688"/>
                    <a:pt x="3523007" y="2034"/>
                  </a:cubicBezTo>
                  <a:cubicBezTo>
                    <a:pt x="3318537" y="-15958"/>
                    <a:pt x="3004847" y="88707"/>
                    <a:pt x="2714017" y="187761"/>
                  </a:cubicBezTo>
                  <a:cubicBezTo>
                    <a:pt x="2039647" y="417513"/>
                    <a:pt x="1226847" y="678908"/>
                    <a:pt x="844577" y="1086133"/>
                  </a:cubicBezTo>
                  <a:cubicBezTo>
                    <a:pt x="854737" y="1146667"/>
                    <a:pt x="838227" y="1225085"/>
                    <a:pt x="880137" y="1277364"/>
                  </a:cubicBezTo>
                  <a:cubicBezTo>
                    <a:pt x="740437" y="1359910"/>
                    <a:pt x="580417" y="1434201"/>
                    <a:pt x="444527" y="1519498"/>
                  </a:cubicBezTo>
                  <a:cubicBezTo>
                    <a:pt x="449607" y="1591038"/>
                    <a:pt x="483897" y="1665329"/>
                    <a:pt x="497867" y="1677711"/>
                  </a:cubicBezTo>
                  <a:cubicBezTo>
                    <a:pt x="453417" y="1703850"/>
                    <a:pt x="521997" y="1684590"/>
                    <a:pt x="519457" y="1712105"/>
                  </a:cubicBezTo>
                  <a:cubicBezTo>
                    <a:pt x="500407" y="1721735"/>
                    <a:pt x="513107" y="1745123"/>
                    <a:pt x="485167" y="1752002"/>
                  </a:cubicBezTo>
                  <a:cubicBezTo>
                    <a:pt x="382297" y="1734117"/>
                    <a:pt x="267997" y="1820790"/>
                    <a:pt x="162587" y="1846930"/>
                  </a:cubicBezTo>
                  <a:cubicBezTo>
                    <a:pt x="158777" y="1864814"/>
                    <a:pt x="196877" y="1862063"/>
                    <a:pt x="172747" y="1877196"/>
                  </a:cubicBezTo>
                  <a:cubicBezTo>
                    <a:pt x="102897" y="1895081"/>
                    <a:pt x="95277" y="1934978"/>
                    <a:pt x="25427" y="1952863"/>
                  </a:cubicBezTo>
                  <a:cubicBezTo>
                    <a:pt x="22887" y="1969372"/>
                    <a:pt x="20347" y="1985881"/>
                    <a:pt x="24157" y="2005142"/>
                  </a:cubicBezTo>
                  <a:cubicBezTo>
                    <a:pt x="34317" y="2018900"/>
                    <a:pt x="95277" y="2002391"/>
                    <a:pt x="78767" y="2025779"/>
                  </a:cubicBezTo>
                  <a:cubicBezTo>
                    <a:pt x="41937" y="2039536"/>
                    <a:pt x="-1243" y="2035409"/>
                    <a:pt x="27" y="2073930"/>
                  </a:cubicBezTo>
                  <a:cubicBezTo>
                    <a:pt x="20347" y="2098694"/>
                    <a:pt x="62257" y="2082185"/>
                    <a:pt x="73687" y="2122082"/>
                  </a:cubicBezTo>
                  <a:cubicBezTo>
                    <a:pt x="64797" y="2141343"/>
                    <a:pt x="36857" y="2152349"/>
                    <a:pt x="44477" y="2177112"/>
                  </a:cubicBezTo>
                  <a:cubicBezTo>
                    <a:pt x="104167" y="2175737"/>
                    <a:pt x="157507" y="2188119"/>
                    <a:pt x="219737" y="2183991"/>
                  </a:cubicBezTo>
                  <a:cubicBezTo>
                    <a:pt x="200687" y="2194997"/>
                    <a:pt x="234977" y="2219761"/>
                    <a:pt x="285777" y="2208755"/>
                  </a:cubicBezTo>
                  <a:cubicBezTo>
                    <a:pt x="283237" y="2228016"/>
                    <a:pt x="238787" y="2230767"/>
                    <a:pt x="242597" y="2251403"/>
                  </a:cubicBezTo>
                  <a:cubicBezTo>
                    <a:pt x="316257" y="2236270"/>
                    <a:pt x="336577" y="2206003"/>
                    <a:pt x="405157" y="2194997"/>
                  </a:cubicBezTo>
                  <a:cubicBezTo>
                    <a:pt x="359437" y="2234894"/>
                    <a:pt x="301017" y="2296804"/>
                    <a:pt x="243867" y="2310561"/>
                  </a:cubicBezTo>
                  <a:cubicBezTo>
                    <a:pt x="227357" y="2335325"/>
                    <a:pt x="233707" y="2368343"/>
                    <a:pt x="224817" y="2394483"/>
                  </a:cubicBezTo>
                  <a:cubicBezTo>
                    <a:pt x="209577" y="2388980"/>
                    <a:pt x="210847" y="2475653"/>
                    <a:pt x="250217" y="2496289"/>
                  </a:cubicBezTo>
                  <a:cubicBezTo>
                    <a:pt x="299747" y="2482531"/>
                    <a:pt x="411507" y="2489410"/>
                    <a:pt x="483897" y="2505919"/>
                  </a:cubicBezTo>
                  <a:cubicBezTo>
                    <a:pt x="478817" y="2521053"/>
                    <a:pt x="462307" y="2532059"/>
                    <a:pt x="471197" y="2554071"/>
                  </a:cubicBezTo>
                  <a:cubicBezTo>
                    <a:pt x="495327" y="2563701"/>
                    <a:pt x="553747" y="2508671"/>
                    <a:pt x="577877" y="2529307"/>
                  </a:cubicBezTo>
                  <a:cubicBezTo>
                    <a:pt x="613437" y="2543065"/>
                    <a:pt x="549937" y="2556822"/>
                    <a:pt x="567717" y="2584338"/>
                  </a:cubicBezTo>
                  <a:cubicBezTo>
                    <a:pt x="803937" y="2456392"/>
                    <a:pt x="993167" y="2433004"/>
                    <a:pt x="1233197" y="2371095"/>
                  </a:cubicBezTo>
                  <a:cubicBezTo>
                    <a:pt x="965227" y="2497665"/>
                    <a:pt x="603277" y="2838853"/>
                    <a:pt x="596927" y="2950290"/>
                  </a:cubicBezTo>
                  <a:cubicBezTo>
                    <a:pt x="629947" y="2950290"/>
                    <a:pt x="657887" y="2958545"/>
                    <a:pt x="688367" y="2965424"/>
                  </a:cubicBezTo>
                  <a:cubicBezTo>
                    <a:pt x="678207" y="2994314"/>
                    <a:pt x="662967" y="3021830"/>
                    <a:pt x="660427" y="3053472"/>
                  </a:cubicBezTo>
                  <a:cubicBezTo>
                    <a:pt x="676937" y="3021830"/>
                    <a:pt x="735357" y="3006696"/>
                    <a:pt x="740437" y="3064478"/>
                  </a:cubicBezTo>
                  <a:cubicBezTo>
                    <a:pt x="699797" y="3068606"/>
                    <a:pt x="699797" y="3082363"/>
                    <a:pt x="699797" y="3115382"/>
                  </a:cubicBezTo>
                  <a:cubicBezTo>
                    <a:pt x="741707" y="3120884"/>
                    <a:pt x="806477" y="3080988"/>
                    <a:pt x="826797" y="3123636"/>
                  </a:cubicBezTo>
                  <a:cubicBezTo>
                    <a:pt x="800127" y="3141521"/>
                    <a:pt x="789967" y="3125012"/>
                    <a:pt x="764567" y="3140145"/>
                  </a:cubicBezTo>
                  <a:cubicBezTo>
                    <a:pt x="765837" y="3167661"/>
                    <a:pt x="791237" y="3147024"/>
                    <a:pt x="800127" y="3160782"/>
                  </a:cubicBezTo>
                  <a:cubicBezTo>
                    <a:pt x="726467" y="3193800"/>
                    <a:pt x="730277" y="3206182"/>
                    <a:pt x="706147" y="3250206"/>
                  </a:cubicBezTo>
                  <a:cubicBezTo>
                    <a:pt x="685827" y="3214436"/>
                    <a:pt x="632487" y="3444188"/>
                    <a:pt x="675667" y="3441437"/>
                  </a:cubicBezTo>
                  <a:cubicBezTo>
                    <a:pt x="640107" y="3481334"/>
                    <a:pt x="708687" y="3457946"/>
                    <a:pt x="725197" y="3473080"/>
                  </a:cubicBezTo>
                  <a:cubicBezTo>
                    <a:pt x="709957" y="3501971"/>
                    <a:pt x="744247" y="3510225"/>
                    <a:pt x="748057" y="3540492"/>
                  </a:cubicBezTo>
                  <a:cubicBezTo>
                    <a:pt x="767107" y="3545995"/>
                    <a:pt x="803937" y="3517104"/>
                    <a:pt x="802667" y="3561128"/>
                  </a:cubicBezTo>
                  <a:cubicBezTo>
                    <a:pt x="765837" y="3565256"/>
                    <a:pt x="777267" y="3554250"/>
                    <a:pt x="751867" y="3581764"/>
                  </a:cubicBezTo>
                  <a:cubicBezTo>
                    <a:pt x="742977" y="3572134"/>
                    <a:pt x="723927" y="3562504"/>
                    <a:pt x="704877" y="3583140"/>
                  </a:cubicBezTo>
                  <a:cubicBezTo>
                    <a:pt x="718847" y="3612032"/>
                    <a:pt x="713767" y="3634044"/>
                    <a:pt x="711227" y="3657432"/>
                  </a:cubicBezTo>
                  <a:cubicBezTo>
                    <a:pt x="778537" y="3645050"/>
                    <a:pt x="731547" y="3669813"/>
                    <a:pt x="793777" y="3675317"/>
                  </a:cubicBezTo>
                  <a:cubicBezTo>
                    <a:pt x="812827" y="3700080"/>
                    <a:pt x="784887" y="3706959"/>
                    <a:pt x="781077" y="3723468"/>
                  </a:cubicBezTo>
                  <a:cubicBezTo>
                    <a:pt x="902997" y="3727596"/>
                    <a:pt x="966497" y="3782626"/>
                    <a:pt x="1070637" y="3808765"/>
                  </a:cubicBezTo>
                  <a:cubicBezTo>
                    <a:pt x="1070637" y="3833529"/>
                    <a:pt x="1089687" y="3823899"/>
                    <a:pt x="1092227" y="3843159"/>
                  </a:cubicBezTo>
                  <a:cubicBezTo>
                    <a:pt x="1290347" y="3818396"/>
                    <a:pt x="1421157" y="3841784"/>
                    <a:pt x="1649757" y="3766116"/>
                  </a:cubicBezTo>
                  <a:cubicBezTo>
                    <a:pt x="1621817" y="3738601"/>
                    <a:pt x="1543077" y="3760614"/>
                    <a:pt x="1527837" y="3746856"/>
                  </a:cubicBezTo>
                  <a:cubicBezTo>
                    <a:pt x="1682777" y="3676692"/>
                    <a:pt x="1872007" y="3651928"/>
                    <a:pt x="2057427" y="3612032"/>
                  </a:cubicBezTo>
                  <a:cubicBezTo>
                    <a:pt x="2235227" y="3574886"/>
                    <a:pt x="2410487" y="3587268"/>
                    <a:pt x="2585747" y="3503346"/>
                  </a:cubicBezTo>
                  <a:cubicBezTo>
                    <a:pt x="2627657" y="3521231"/>
                    <a:pt x="2660677" y="3486837"/>
                    <a:pt x="2700047" y="3474455"/>
                  </a:cubicBezTo>
                  <a:cubicBezTo>
                    <a:pt x="2905787" y="3407043"/>
                    <a:pt x="3167407" y="3353389"/>
                    <a:pt x="3370607" y="3335504"/>
                  </a:cubicBezTo>
                  <a:cubicBezTo>
                    <a:pt x="3406167" y="3332752"/>
                    <a:pt x="3446807" y="3310740"/>
                    <a:pt x="3463317" y="3298358"/>
                  </a:cubicBezTo>
                  <a:cubicBezTo>
                    <a:pt x="3529357" y="3309364"/>
                    <a:pt x="3643657" y="3262588"/>
                    <a:pt x="3703347" y="3244703"/>
                  </a:cubicBezTo>
                  <a:cubicBezTo>
                    <a:pt x="3700807" y="3232321"/>
                    <a:pt x="3690647" y="3218564"/>
                    <a:pt x="3702077" y="3211685"/>
                  </a:cubicBezTo>
                  <a:cubicBezTo>
                    <a:pt x="3784627" y="3191048"/>
                    <a:pt x="3901467" y="3169036"/>
                    <a:pt x="3977667" y="3119509"/>
                  </a:cubicBezTo>
                  <a:cubicBezTo>
                    <a:pt x="3967507" y="3114006"/>
                    <a:pt x="3945917" y="3129139"/>
                    <a:pt x="3944647" y="3107127"/>
                  </a:cubicBezTo>
                  <a:cubicBezTo>
                    <a:pt x="4017037" y="3087866"/>
                    <a:pt x="4105937" y="3079612"/>
                    <a:pt x="4174517" y="3049345"/>
                  </a:cubicBezTo>
                  <a:cubicBezTo>
                    <a:pt x="4160547" y="3046593"/>
                    <a:pt x="4145307" y="3046593"/>
                    <a:pt x="4132607" y="3039715"/>
                  </a:cubicBezTo>
                  <a:cubicBezTo>
                    <a:pt x="4217697" y="2969551"/>
                    <a:pt x="4253257" y="2935157"/>
                    <a:pt x="4370097" y="2920023"/>
                  </a:cubicBezTo>
                  <a:cubicBezTo>
                    <a:pt x="4361207" y="2878751"/>
                    <a:pt x="4387877" y="2852611"/>
                    <a:pt x="4447567" y="2837478"/>
                  </a:cubicBezTo>
                  <a:cubicBezTo>
                    <a:pt x="4464077" y="2812714"/>
                    <a:pt x="4413277" y="2822344"/>
                    <a:pt x="4432327" y="2792078"/>
                  </a:cubicBezTo>
                  <a:cubicBezTo>
                    <a:pt x="4644417" y="2761811"/>
                    <a:pt x="4702837" y="2555447"/>
                    <a:pt x="4800627" y="2439883"/>
                  </a:cubicBezTo>
                  <a:cubicBezTo>
                    <a:pt x="4804437" y="2435755"/>
                    <a:pt x="4820947" y="2424749"/>
                    <a:pt x="4823487" y="2421998"/>
                  </a:cubicBezTo>
                  <a:cubicBezTo>
                    <a:pt x="4958107" y="2333949"/>
                    <a:pt x="5124477" y="2321567"/>
                    <a:pt x="5227347" y="2200500"/>
                  </a:cubicBezTo>
                  <a:cubicBezTo>
                    <a:pt x="5266717" y="2108324"/>
                    <a:pt x="5370857" y="1991385"/>
                    <a:pt x="5255287" y="1915718"/>
                  </a:cubicBezTo>
                  <a:cubicBezTo>
                    <a:pt x="5267987" y="1896457"/>
                    <a:pt x="5261637" y="1870317"/>
                    <a:pt x="5248937" y="1841426"/>
                  </a:cubicBezTo>
                  <a:cubicBezTo>
                    <a:pt x="5196867" y="1856560"/>
                    <a:pt x="4956837" y="1805657"/>
                    <a:pt x="4903497" y="1782269"/>
                  </a:cubicBezTo>
                  <a:cubicBezTo>
                    <a:pt x="4914927" y="1753378"/>
                    <a:pt x="4890797" y="1724487"/>
                    <a:pt x="4897147" y="1707978"/>
                  </a:cubicBezTo>
                  <a:cubicBezTo>
                    <a:pt x="4946677" y="1705226"/>
                    <a:pt x="4960647" y="1684590"/>
                    <a:pt x="4989857" y="1672208"/>
                  </a:cubicBezTo>
                  <a:close/>
                </a:path>
              </a:pathLst>
            </a:custGeom>
            <a:blipFill>
              <a:blip r:embed="rId2"/>
              <a:stretch>
                <a:fillRect l="-6623" t="0" r="-6623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529800">
            <a:off x="-7528082" y="2046221"/>
            <a:ext cx="25263788" cy="12252937"/>
          </a:xfrm>
          <a:custGeom>
            <a:avLst/>
            <a:gdLst/>
            <a:ahLst/>
            <a:cxnLst/>
            <a:rect r="r" b="b" t="t" l="l"/>
            <a:pathLst>
              <a:path h="12252937" w="25263788">
                <a:moveTo>
                  <a:pt x="0" y="0"/>
                </a:moveTo>
                <a:lnTo>
                  <a:pt x="25263787" y="0"/>
                </a:lnTo>
                <a:lnTo>
                  <a:pt x="25263787" y="12252937"/>
                </a:lnTo>
                <a:lnTo>
                  <a:pt x="0" y="12252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422400"/>
            <a:ext cx="8731564" cy="870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Q: What typ</a:t>
            </a: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 of documents can intELIEdocs process?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A: Structured, semi-structured, and unstructured documents across multiple industries.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Q: How accurate is the data capture?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A: Our proprietary models deliver over 99% accuracy on critical fields, rivaling human review.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Q: Can intELIEdocs integrate with my existing systems?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A: Yes. It connects to CRMs, ERPs, and databases with minimal disruption.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Q: Is my data secure?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A: Yes. intELIEdocs is </a:t>
            </a:r>
            <a:r>
              <a:rPr lang="en-US" sz="3099" spc="-154" u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ali</a:t>
            </a: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gn</a:t>
            </a:r>
            <a:r>
              <a:rPr lang="en-US" sz="3099" spc="-154" u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3099" spc="-15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 to ISO 27001, encrypts data end-to-end, and supports GDPR compliance.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74650"/>
            <a:ext cx="8216325" cy="816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  <a:spcBef>
                <a:spcPct val="0"/>
              </a:spcBef>
            </a:pPr>
            <a:r>
              <a:rPr lang="en-US" b="true" sz="4599" spc="-22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</a:t>
            </a:r>
            <a:r>
              <a:rPr lang="en-US" b="true" sz="4599" spc="-22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requently Asked Questions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475588" y="806636"/>
            <a:ext cx="10960224" cy="8673727"/>
            <a:chOff x="0" y="0"/>
            <a:chExt cx="9658571" cy="76436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86" y="3942"/>
              <a:ext cx="9659857" cy="7639680"/>
            </a:xfrm>
            <a:custGeom>
              <a:avLst/>
              <a:gdLst/>
              <a:ahLst/>
              <a:cxnLst/>
              <a:rect r="r" b="b" t="t" l="l"/>
              <a:pathLst>
                <a:path h="7639680" w="9659857">
                  <a:moveTo>
                    <a:pt x="8740947" y="3322703"/>
                  </a:moveTo>
                  <a:cubicBezTo>
                    <a:pt x="8841070" y="3276195"/>
                    <a:pt x="8974568" y="3298081"/>
                    <a:pt x="9088041" y="3251574"/>
                  </a:cubicBezTo>
                  <a:cubicBezTo>
                    <a:pt x="9328338" y="3150352"/>
                    <a:pt x="9519684" y="2988944"/>
                    <a:pt x="9659857" y="2805650"/>
                  </a:cubicBezTo>
                  <a:cubicBezTo>
                    <a:pt x="9630932" y="2616885"/>
                    <a:pt x="9622033" y="2512927"/>
                    <a:pt x="9642057" y="2354255"/>
                  </a:cubicBezTo>
                  <a:cubicBezTo>
                    <a:pt x="9624258" y="2343312"/>
                    <a:pt x="9586433" y="2373405"/>
                    <a:pt x="9584208" y="2329634"/>
                  </a:cubicBezTo>
                  <a:cubicBezTo>
                    <a:pt x="9579759" y="2203790"/>
                    <a:pt x="9530809" y="2157283"/>
                    <a:pt x="9484085" y="2050589"/>
                  </a:cubicBezTo>
                  <a:cubicBezTo>
                    <a:pt x="9125865" y="2113511"/>
                    <a:pt x="8473951" y="2458213"/>
                    <a:pt x="8086807" y="2428120"/>
                  </a:cubicBezTo>
                  <a:cubicBezTo>
                    <a:pt x="8324878" y="2220204"/>
                    <a:pt x="8496201" y="1987668"/>
                    <a:pt x="8500651" y="1681266"/>
                  </a:cubicBezTo>
                  <a:cubicBezTo>
                    <a:pt x="8480627" y="1656645"/>
                    <a:pt x="8367153" y="1640230"/>
                    <a:pt x="8340453" y="1651173"/>
                  </a:cubicBezTo>
                  <a:cubicBezTo>
                    <a:pt x="8249230" y="1629287"/>
                    <a:pt x="8155781" y="1528065"/>
                    <a:pt x="8115732" y="1465144"/>
                  </a:cubicBezTo>
                  <a:cubicBezTo>
                    <a:pt x="8077908" y="1495237"/>
                    <a:pt x="8071232" y="1462408"/>
                    <a:pt x="8037857" y="1484294"/>
                  </a:cubicBezTo>
                  <a:cubicBezTo>
                    <a:pt x="7895460" y="1350243"/>
                    <a:pt x="7595090" y="1552687"/>
                    <a:pt x="7450467" y="1426843"/>
                  </a:cubicBezTo>
                  <a:cubicBezTo>
                    <a:pt x="7517216" y="1210721"/>
                    <a:pt x="7381494" y="1161478"/>
                    <a:pt x="7290271" y="1057520"/>
                  </a:cubicBezTo>
                  <a:cubicBezTo>
                    <a:pt x="7323644" y="887905"/>
                    <a:pt x="7241321" y="797626"/>
                    <a:pt x="7165672" y="638954"/>
                  </a:cubicBezTo>
                  <a:cubicBezTo>
                    <a:pt x="7072223" y="693668"/>
                    <a:pt x="7078899" y="608861"/>
                    <a:pt x="7090023" y="554146"/>
                  </a:cubicBezTo>
                  <a:cubicBezTo>
                    <a:pt x="7021050" y="578768"/>
                    <a:pt x="6978776" y="545939"/>
                    <a:pt x="6940951" y="502168"/>
                  </a:cubicBezTo>
                  <a:cubicBezTo>
                    <a:pt x="6807453" y="565089"/>
                    <a:pt x="6685080" y="567825"/>
                    <a:pt x="6578281" y="581504"/>
                  </a:cubicBezTo>
                  <a:cubicBezTo>
                    <a:pt x="6033165" y="652633"/>
                    <a:pt x="5356776" y="833191"/>
                    <a:pt x="4867284" y="863284"/>
                  </a:cubicBezTo>
                  <a:cubicBezTo>
                    <a:pt x="5316726" y="628011"/>
                    <a:pt x="5837368" y="477546"/>
                    <a:pt x="6168887" y="275102"/>
                  </a:cubicBezTo>
                  <a:cubicBezTo>
                    <a:pt x="6180012" y="160202"/>
                    <a:pt x="6177787" y="108223"/>
                    <a:pt x="6171113" y="1529"/>
                  </a:cubicBezTo>
                  <a:cubicBezTo>
                    <a:pt x="5812893" y="-19182"/>
                    <a:pt x="5263327" y="173880"/>
                    <a:pt x="4753810" y="370853"/>
                  </a:cubicBezTo>
                  <a:cubicBezTo>
                    <a:pt x="3572354" y="827719"/>
                    <a:pt x="2148377" y="1347507"/>
                    <a:pt x="1478663" y="2157283"/>
                  </a:cubicBezTo>
                  <a:cubicBezTo>
                    <a:pt x="1496462" y="2277655"/>
                    <a:pt x="1467538" y="2433591"/>
                    <a:pt x="1540962" y="2537549"/>
                  </a:cubicBezTo>
                  <a:cubicBezTo>
                    <a:pt x="1296215" y="2701692"/>
                    <a:pt x="1015870" y="2849422"/>
                    <a:pt x="777799" y="3019037"/>
                  </a:cubicBezTo>
                  <a:cubicBezTo>
                    <a:pt x="786699" y="3161294"/>
                    <a:pt x="846773" y="3309024"/>
                    <a:pt x="871247" y="3333645"/>
                  </a:cubicBezTo>
                  <a:cubicBezTo>
                    <a:pt x="793373" y="3385624"/>
                    <a:pt x="913522" y="3347324"/>
                    <a:pt x="909072" y="3402038"/>
                  </a:cubicBezTo>
                  <a:cubicBezTo>
                    <a:pt x="875697" y="3421188"/>
                    <a:pt x="897947" y="3467696"/>
                    <a:pt x="848998" y="3481375"/>
                  </a:cubicBezTo>
                  <a:cubicBezTo>
                    <a:pt x="668775" y="3445810"/>
                    <a:pt x="468529" y="3618161"/>
                    <a:pt x="283857" y="3670140"/>
                  </a:cubicBezTo>
                  <a:cubicBezTo>
                    <a:pt x="277182" y="3705704"/>
                    <a:pt x="343931" y="3700233"/>
                    <a:pt x="301656" y="3730326"/>
                  </a:cubicBezTo>
                  <a:cubicBezTo>
                    <a:pt x="179283" y="3765890"/>
                    <a:pt x="165933" y="3845226"/>
                    <a:pt x="43560" y="3880791"/>
                  </a:cubicBezTo>
                  <a:cubicBezTo>
                    <a:pt x="39110" y="3913620"/>
                    <a:pt x="34661" y="3946448"/>
                    <a:pt x="41335" y="3984749"/>
                  </a:cubicBezTo>
                  <a:cubicBezTo>
                    <a:pt x="59135" y="4012106"/>
                    <a:pt x="165933" y="3979277"/>
                    <a:pt x="137009" y="4025785"/>
                  </a:cubicBezTo>
                  <a:cubicBezTo>
                    <a:pt x="72485" y="4053142"/>
                    <a:pt x="-1254" y="4044935"/>
                    <a:pt x="16" y="4121535"/>
                  </a:cubicBezTo>
                  <a:cubicBezTo>
                    <a:pt x="34661" y="4170778"/>
                    <a:pt x="108084" y="4137949"/>
                    <a:pt x="128109" y="4217285"/>
                  </a:cubicBezTo>
                  <a:cubicBezTo>
                    <a:pt x="112534" y="4255586"/>
                    <a:pt x="63585" y="4277471"/>
                    <a:pt x="76935" y="4326715"/>
                  </a:cubicBezTo>
                  <a:cubicBezTo>
                    <a:pt x="181508" y="4323979"/>
                    <a:pt x="274957" y="4348600"/>
                    <a:pt x="383980" y="4340393"/>
                  </a:cubicBezTo>
                  <a:cubicBezTo>
                    <a:pt x="350605" y="4362279"/>
                    <a:pt x="410680" y="4411522"/>
                    <a:pt x="499678" y="4389636"/>
                  </a:cubicBezTo>
                  <a:cubicBezTo>
                    <a:pt x="495228" y="4427936"/>
                    <a:pt x="417354" y="4433408"/>
                    <a:pt x="424029" y="4474444"/>
                  </a:cubicBezTo>
                  <a:cubicBezTo>
                    <a:pt x="553077" y="4444351"/>
                    <a:pt x="588677" y="4384165"/>
                    <a:pt x="708825" y="4362279"/>
                  </a:cubicBezTo>
                  <a:cubicBezTo>
                    <a:pt x="628726" y="4441615"/>
                    <a:pt x="526378" y="4564723"/>
                    <a:pt x="426254" y="4592080"/>
                  </a:cubicBezTo>
                  <a:cubicBezTo>
                    <a:pt x="397330" y="4641323"/>
                    <a:pt x="408455" y="4706981"/>
                    <a:pt x="392880" y="4758960"/>
                  </a:cubicBezTo>
                  <a:cubicBezTo>
                    <a:pt x="366180" y="4748016"/>
                    <a:pt x="368405" y="4920367"/>
                    <a:pt x="437379" y="4961403"/>
                  </a:cubicBezTo>
                  <a:cubicBezTo>
                    <a:pt x="524153" y="4934046"/>
                    <a:pt x="719950" y="4947724"/>
                    <a:pt x="846773" y="4980553"/>
                  </a:cubicBezTo>
                  <a:cubicBezTo>
                    <a:pt x="837873" y="5010646"/>
                    <a:pt x="808948" y="5032532"/>
                    <a:pt x="824523" y="5076304"/>
                  </a:cubicBezTo>
                  <a:cubicBezTo>
                    <a:pt x="866797" y="5095454"/>
                    <a:pt x="969146" y="4986025"/>
                    <a:pt x="1011420" y="5027061"/>
                  </a:cubicBezTo>
                  <a:cubicBezTo>
                    <a:pt x="1073719" y="5054418"/>
                    <a:pt x="962471" y="5081775"/>
                    <a:pt x="993620" y="5136490"/>
                  </a:cubicBezTo>
                  <a:cubicBezTo>
                    <a:pt x="1407464" y="4882067"/>
                    <a:pt x="1738983" y="4835560"/>
                    <a:pt x="2159502" y="4712452"/>
                  </a:cubicBezTo>
                  <a:cubicBezTo>
                    <a:pt x="1690034" y="4964139"/>
                    <a:pt x="1055919" y="5642599"/>
                    <a:pt x="1044794" y="5864193"/>
                  </a:cubicBezTo>
                  <a:cubicBezTo>
                    <a:pt x="1102644" y="5864193"/>
                    <a:pt x="1151593" y="5880608"/>
                    <a:pt x="1204992" y="5894286"/>
                  </a:cubicBezTo>
                  <a:cubicBezTo>
                    <a:pt x="1187192" y="5951736"/>
                    <a:pt x="1160493" y="6006451"/>
                    <a:pt x="1156043" y="6069373"/>
                  </a:cubicBezTo>
                  <a:cubicBezTo>
                    <a:pt x="1184967" y="6006451"/>
                    <a:pt x="1287316" y="5976358"/>
                    <a:pt x="1296215" y="6091259"/>
                  </a:cubicBezTo>
                  <a:cubicBezTo>
                    <a:pt x="1225017" y="6099466"/>
                    <a:pt x="1225017" y="6126823"/>
                    <a:pt x="1225017" y="6192481"/>
                  </a:cubicBezTo>
                  <a:cubicBezTo>
                    <a:pt x="1298441" y="6203423"/>
                    <a:pt x="1411914" y="6124087"/>
                    <a:pt x="1447513" y="6208895"/>
                  </a:cubicBezTo>
                  <a:cubicBezTo>
                    <a:pt x="1400789" y="6244459"/>
                    <a:pt x="1382989" y="6211631"/>
                    <a:pt x="1338490" y="6241724"/>
                  </a:cubicBezTo>
                  <a:cubicBezTo>
                    <a:pt x="1340715" y="6296438"/>
                    <a:pt x="1385214" y="6255402"/>
                    <a:pt x="1400789" y="6282760"/>
                  </a:cubicBezTo>
                  <a:cubicBezTo>
                    <a:pt x="1271741" y="6348417"/>
                    <a:pt x="1278416" y="6373039"/>
                    <a:pt x="1236141" y="6460582"/>
                  </a:cubicBezTo>
                  <a:cubicBezTo>
                    <a:pt x="1200542" y="6389453"/>
                    <a:pt x="1107094" y="6846319"/>
                    <a:pt x="1182742" y="6840848"/>
                  </a:cubicBezTo>
                  <a:cubicBezTo>
                    <a:pt x="1120443" y="6920184"/>
                    <a:pt x="1240591" y="6873676"/>
                    <a:pt x="1269516" y="6903770"/>
                  </a:cubicBezTo>
                  <a:cubicBezTo>
                    <a:pt x="1242816" y="6961220"/>
                    <a:pt x="1302890" y="6977634"/>
                    <a:pt x="1309565" y="7037820"/>
                  </a:cubicBezTo>
                  <a:cubicBezTo>
                    <a:pt x="1342940" y="7048763"/>
                    <a:pt x="1407464" y="6991312"/>
                    <a:pt x="1405239" y="7078856"/>
                  </a:cubicBezTo>
                  <a:cubicBezTo>
                    <a:pt x="1340715" y="7087064"/>
                    <a:pt x="1360740" y="7065178"/>
                    <a:pt x="1316240" y="7119892"/>
                  </a:cubicBezTo>
                  <a:cubicBezTo>
                    <a:pt x="1300666" y="7100742"/>
                    <a:pt x="1267291" y="7081592"/>
                    <a:pt x="1233916" y="7122628"/>
                  </a:cubicBezTo>
                  <a:cubicBezTo>
                    <a:pt x="1258391" y="7180078"/>
                    <a:pt x="1249491" y="7223850"/>
                    <a:pt x="1245041" y="7270357"/>
                  </a:cubicBezTo>
                  <a:cubicBezTo>
                    <a:pt x="1362964" y="7245736"/>
                    <a:pt x="1280641" y="7294978"/>
                    <a:pt x="1389664" y="7305922"/>
                  </a:cubicBezTo>
                  <a:cubicBezTo>
                    <a:pt x="1423039" y="7355165"/>
                    <a:pt x="1374089" y="7368844"/>
                    <a:pt x="1367414" y="7401673"/>
                  </a:cubicBezTo>
                  <a:cubicBezTo>
                    <a:pt x="1581011" y="7409879"/>
                    <a:pt x="1692259" y="7519308"/>
                    <a:pt x="1874706" y="7571287"/>
                  </a:cubicBezTo>
                  <a:cubicBezTo>
                    <a:pt x="1874706" y="7620531"/>
                    <a:pt x="1908081" y="7601380"/>
                    <a:pt x="1912531" y="7639680"/>
                  </a:cubicBezTo>
                  <a:cubicBezTo>
                    <a:pt x="2259625" y="7590437"/>
                    <a:pt x="2488797" y="7636944"/>
                    <a:pt x="2889290" y="7486479"/>
                  </a:cubicBezTo>
                  <a:cubicBezTo>
                    <a:pt x="2840341" y="7431765"/>
                    <a:pt x="2702393" y="7475536"/>
                    <a:pt x="2675694" y="7448179"/>
                  </a:cubicBezTo>
                  <a:cubicBezTo>
                    <a:pt x="2947139" y="7308657"/>
                    <a:pt x="3278659" y="7259414"/>
                    <a:pt x="3603504" y="7180078"/>
                  </a:cubicBezTo>
                  <a:cubicBezTo>
                    <a:pt x="3914999" y="7106213"/>
                    <a:pt x="4222044" y="7130835"/>
                    <a:pt x="4529089" y="6963955"/>
                  </a:cubicBezTo>
                  <a:cubicBezTo>
                    <a:pt x="4602513" y="6999520"/>
                    <a:pt x="4660362" y="6931127"/>
                    <a:pt x="4729336" y="6906505"/>
                  </a:cubicBezTo>
                  <a:cubicBezTo>
                    <a:pt x="5089780" y="6772454"/>
                    <a:pt x="5548123" y="6665762"/>
                    <a:pt x="5904118" y="6630197"/>
                  </a:cubicBezTo>
                  <a:cubicBezTo>
                    <a:pt x="5966416" y="6624725"/>
                    <a:pt x="6037616" y="6580954"/>
                    <a:pt x="6066540" y="6556332"/>
                  </a:cubicBezTo>
                  <a:cubicBezTo>
                    <a:pt x="6182238" y="6578217"/>
                    <a:pt x="6382485" y="6485203"/>
                    <a:pt x="6487058" y="6449638"/>
                  </a:cubicBezTo>
                  <a:cubicBezTo>
                    <a:pt x="6482608" y="6425017"/>
                    <a:pt x="6464808" y="6397660"/>
                    <a:pt x="6484833" y="6383981"/>
                  </a:cubicBezTo>
                  <a:cubicBezTo>
                    <a:pt x="6629456" y="6342945"/>
                    <a:pt x="6834153" y="6299174"/>
                    <a:pt x="6967651" y="6200688"/>
                  </a:cubicBezTo>
                  <a:cubicBezTo>
                    <a:pt x="6949851" y="6189745"/>
                    <a:pt x="6912026" y="6219838"/>
                    <a:pt x="6909802" y="6176066"/>
                  </a:cubicBezTo>
                  <a:cubicBezTo>
                    <a:pt x="7036625" y="6137766"/>
                    <a:pt x="7192372" y="6121352"/>
                    <a:pt x="7312520" y="6061165"/>
                  </a:cubicBezTo>
                  <a:cubicBezTo>
                    <a:pt x="7288045" y="6055694"/>
                    <a:pt x="7261346" y="6055694"/>
                    <a:pt x="7239096" y="6042015"/>
                  </a:cubicBezTo>
                  <a:cubicBezTo>
                    <a:pt x="7388168" y="5902493"/>
                    <a:pt x="7450468" y="5834100"/>
                    <a:pt x="7655165" y="5804007"/>
                  </a:cubicBezTo>
                  <a:cubicBezTo>
                    <a:pt x="7639590" y="5721936"/>
                    <a:pt x="7686314" y="5669956"/>
                    <a:pt x="7790887" y="5639864"/>
                  </a:cubicBezTo>
                  <a:cubicBezTo>
                    <a:pt x="7819812" y="5590620"/>
                    <a:pt x="7730813" y="5609770"/>
                    <a:pt x="7764187" y="5549585"/>
                  </a:cubicBezTo>
                  <a:cubicBezTo>
                    <a:pt x="8135757" y="5489399"/>
                    <a:pt x="8238106" y="5079040"/>
                    <a:pt x="8409427" y="4849238"/>
                  </a:cubicBezTo>
                  <a:cubicBezTo>
                    <a:pt x="8416103" y="4841031"/>
                    <a:pt x="8445026" y="4819145"/>
                    <a:pt x="8449477" y="4813674"/>
                  </a:cubicBezTo>
                  <a:cubicBezTo>
                    <a:pt x="8685323" y="4638587"/>
                    <a:pt x="8976793" y="4613966"/>
                    <a:pt x="9157016" y="4373222"/>
                  </a:cubicBezTo>
                  <a:cubicBezTo>
                    <a:pt x="9225990" y="4189928"/>
                    <a:pt x="9408437" y="3957391"/>
                    <a:pt x="9205965" y="3806926"/>
                  </a:cubicBezTo>
                  <a:cubicBezTo>
                    <a:pt x="9228214" y="3768626"/>
                    <a:pt x="9217090" y="3716647"/>
                    <a:pt x="9194840" y="3659197"/>
                  </a:cubicBezTo>
                  <a:cubicBezTo>
                    <a:pt x="9103616" y="3689290"/>
                    <a:pt x="8683098" y="3588068"/>
                    <a:pt x="8589649" y="3541561"/>
                  </a:cubicBezTo>
                  <a:cubicBezTo>
                    <a:pt x="8609674" y="3484110"/>
                    <a:pt x="8567400" y="3426660"/>
                    <a:pt x="8578524" y="3393831"/>
                  </a:cubicBezTo>
                  <a:cubicBezTo>
                    <a:pt x="8665298" y="3388360"/>
                    <a:pt x="8689773" y="3347324"/>
                    <a:pt x="8740947" y="3322703"/>
                  </a:cubicBezTo>
                  <a:close/>
                </a:path>
              </a:pathLst>
            </a:custGeom>
            <a:blipFill>
              <a:blip r:embed="rId2"/>
              <a:stretch>
                <a:fillRect l="-20371" t="-51" r="-20370" b="-5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32337" y="-2517542"/>
            <a:ext cx="12494262" cy="11775842"/>
          </a:xfrm>
          <a:custGeom>
            <a:avLst/>
            <a:gdLst/>
            <a:ahLst/>
            <a:cxnLst/>
            <a:rect r="r" b="b" t="t" l="l"/>
            <a:pathLst>
              <a:path h="11775842" w="12494262">
                <a:moveTo>
                  <a:pt x="0" y="0"/>
                </a:moveTo>
                <a:lnTo>
                  <a:pt x="12494262" y="0"/>
                </a:lnTo>
                <a:lnTo>
                  <a:pt x="12494262" y="11775842"/>
                </a:lnTo>
                <a:lnTo>
                  <a:pt x="0" y="11775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51315" y="2278848"/>
            <a:ext cx="10856306" cy="530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25718" indent="-462859" lvl="1">
              <a:lnSpc>
                <a:spcPts val="6002"/>
              </a:lnSpc>
              <a:buFont typeface="Arial"/>
              <a:buChar char="•"/>
            </a:pPr>
            <a:r>
              <a:rPr lang="en-US" sz="4287" spc="-21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Docume</a:t>
            </a:r>
            <a:r>
              <a:rPr lang="en-US" sz="4287" spc="-21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nts don’t have to slow your business down. With intELIEdocs, every file becomes a fast, accurate decision - delivered straight into your workflows.</a:t>
            </a:r>
          </a:p>
          <a:p>
            <a:pPr algn="l" marL="925718" indent="-462859" lvl="1">
              <a:lnSpc>
                <a:spcPts val="6002"/>
              </a:lnSpc>
              <a:buFont typeface="Arial"/>
              <a:buChar char="•"/>
            </a:pPr>
            <a:r>
              <a:rPr lang="en-US" sz="4287" spc="-21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See how askelie can transform your operations.</a:t>
            </a:r>
          </a:p>
          <a:p>
            <a:pPr algn="l" marL="925718" indent="-462859" lvl="1">
              <a:lnSpc>
                <a:spcPts val="6002"/>
              </a:lnSpc>
              <a:buFont typeface="Arial"/>
              <a:buChar char="•"/>
            </a:pPr>
            <a:r>
              <a:rPr lang="en-US" sz="4287" spc="-21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Book a demo today.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03267" y="574942"/>
            <a:ext cx="9734302" cy="1493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b="true" sz="4199" spc="-20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Conclusion: From Paperwork to Prod</a:t>
            </a:r>
            <a:r>
              <a:rPr lang="en-US" b="true" sz="4199" spc="-20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uctivity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-7185343"/>
            <a:ext cx="23605401" cy="21333381"/>
          </a:xfrm>
          <a:custGeom>
            <a:avLst/>
            <a:gdLst/>
            <a:ahLst/>
            <a:cxnLst/>
            <a:rect r="r" b="b" t="t" l="l"/>
            <a:pathLst>
              <a:path h="21333381" w="23605401">
                <a:moveTo>
                  <a:pt x="0" y="0"/>
                </a:moveTo>
                <a:lnTo>
                  <a:pt x="23605401" y="0"/>
                </a:lnTo>
                <a:lnTo>
                  <a:pt x="23605401" y="21333381"/>
                </a:lnTo>
                <a:lnTo>
                  <a:pt x="0" y="21333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95202">
            <a:off x="-5737031" y="-1327418"/>
            <a:ext cx="17539470" cy="15851296"/>
          </a:xfrm>
          <a:custGeom>
            <a:avLst/>
            <a:gdLst/>
            <a:ahLst/>
            <a:cxnLst/>
            <a:rect r="r" b="b" t="t" l="l"/>
            <a:pathLst>
              <a:path h="15851296" w="17539470">
                <a:moveTo>
                  <a:pt x="0" y="0"/>
                </a:moveTo>
                <a:lnTo>
                  <a:pt x="17539470" y="0"/>
                </a:lnTo>
                <a:lnTo>
                  <a:pt x="17539470" y="15851296"/>
                </a:lnTo>
                <a:lnTo>
                  <a:pt x="0" y="1585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52142" y="246359"/>
            <a:ext cx="8379838" cy="4442071"/>
            <a:chOff x="0" y="0"/>
            <a:chExt cx="7210344" cy="38221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291" y="698"/>
              <a:ext cx="7211635" cy="3821436"/>
            </a:xfrm>
            <a:custGeom>
              <a:avLst/>
              <a:gdLst/>
              <a:ahLst/>
              <a:cxnLst/>
              <a:rect r="r" b="b" t="t" l="l"/>
              <a:pathLst>
                <a:path h="3821436" w="7211635">
                  <a:moveTo>
                    <a:pt x="6525648" y="1662765"/>
                  </a:moveTo>
                  <a:cubicBezTo>
                    <a:pt x="6600392" y="1639509"/>
                    <a:pt x="6700051" y="1650453"/>
                    <a:pt x="6784761" y="1627197"/>
                  </a:cubicBezTo>
                  <a:cubicBezTo>
                    <a:pt x="6964148" y="1576582"/>
                    <a:pt x="7106993" y="1495871"/>
                    <a:pt x="7211635" y="1404217"/>
                  </a:cubicBezTo>
                  <a:cubicBezTo>
                    <a:pt x="7190042" y="1309826"/>
                    <a:pt x="7183398" y="1257843"/>
                    <a:pt x="7198347" y="1178500"/>
                  </a:cubicBezTo>
                  <a:cubicBezTo>
                    <a:pt x="7185059" y="1173028"/>
                    <a:pt x="7156822" y="1188076"/>
                    <a:pt x="7155161" y="1166188"/>
                  </a:cubicBezTo>
                  <a:cubicBezTo>
                    <a:pt x="7151840" y="1103261"/>
                    <a:pt x="7115298" y="1080006"/>
                    <a:pt x="7080417" y="1026654"/>
                  </a:cubicBezTo>
                  <a:cubicBezTo>
                    <a:pt x="6812998" y="1058118"/>
                    <a:pt x="6326329" y="1230483"/>
                    <a:pt x="6037318" y="1215436"/>
                  </a:cubicBezTo>
                  <a:cubicBezTo>
                    <a:pt x="6215043" y="1111469"/>
                    <a:pt x="6342939" y="995191"/>
                    <a:pt x="6346261" y="841977"/>
                  </a:cubicBezTo>
                  <a:cubicBezTo>
                    <a:pt x="6331312" y="829665"/>
                    <a:pt x="6246602" y="821458"/>
                    <a:pt x="6226670" y="826929"/>
                  </a:cubicBezTo>
                  <a:cubicBezTo>
                    <a:pt x="6158569" y="815986"/>
                    <a:pt x="6088808" y="765370"/>
                    <a:pt x="6058910" y="733907"/>
                  </a:cubicBezTo>
                  <a:cubicBezTo>
                    <a:pt x="6030674" y="748955"/>
                    <a:pt x="6025690" y="732539"/>
                    <a:pt x="6000776" y="743483"/>
                  </a:cubicBezTo>
                  <a:cubicBezTo>
                    <a:pt x="5894472" y="676452"/>
                    <a:pt x="5670239" y="777682"/>
                    <a:pt x="5562275" y="714755"/>
                  </a:cubicBezTo>
                  <a:cubicBezTo>
                    <a:pt x="5612105" y="606685"/>
                    <a:pt x="5510785" y="582061"/>
                    <a:pt x="5442684" y="530078"/>
                  </a:cubicBezTo>
                  <a:cubicBezTo>
                    <a:pt x="5467599" y="445263"/>
                    <a:pt x="5406142" y="400120"/>
                    <a:pt x="5349669" y="320777"/>
                  </a:cubicBezTo>
                  <a:cubicBezTo>
                    <a:pt x="5279908" y="348137"/>
                    <a:pt x="5284891" y="305729"/>
                    <a:pt x="5293196" y="278370"/>
                  </a:cubicBezTo>
                  <a:cubicBezTo>
                    <a:pt x="5241705" y="290682"/>
                    <a:pt x="5210146" y="274266"/>
                    <a:pt x="5181909" y="252378"/>
                  </a:cubicBezTo>
                  <a:cubicBezTo>
                    <a:pt x="5082250" y="283842"/>
                    <a:pt x="4990896" y="285210"/>
                    <a:pt x="4911168" y="292050"/>
                  </a:cubicBezTo>
                  <a:cubicBezTo>
                    <a:pt x="4504227" y="327617"/>
                    <a:pt x="3999287" y="417904"/>
                    <a:pt x="3633869" y="432951"/>
                  </a:cubicBezTo>
                  <a:cubicBezTo>
                    <a:pt x="3969389" y="315305"/>
                    <a:pt x="4358060" y="240066"/>
                    <a:pt x="4605546" y="138836"/>
                  </a:cubicBezTo>
                  <a:cubicBezTo>
                    <a:pt x="4613851" y="81381"/>
                    <a:pt x="4612191" y="55389"/>
                    <a:pt x="4607208" y="2038"/>
                  </a:cubicBezTo>
                  <a:cubicBezTo>
                    <a:pt x="4339789" y="-15938"/>
                    <a:pt x="3929525" y="88221"/>
                    <a:pt x="3549159" y="186715"/>
                  </a:cubicBezTo>
                  <a:cubicBezTo>
                    <a:pt x="2667175" y="415168"/>
                    <a:pt x="1604143" y="675084"/>
                    <a:pt x="1104186" y="1080006"/>
                  </a:cubicBezTo>
                  <a:cubicBezTo>
                    <a:pt x="1117474" y="1140197"/>
                    <a:pt x="1095881" y="1218171"/>
                    <a:pt x="1150694" y="1270155"/>
                  </a:cubicBezTo>
                  <a:cubicBezTo>
                    <a:pt x="967985" y="1352233"/>
                    <a:pt x="758701" y="1426104"/>
                    <a:pt x="580975" y="1510919"/>
                  </a:cubicBezTo>
                  <a:cubicBezTo>
                    <a:pt x="587619" y="1582054"/>
                    <a:pt x="632466" y="1655925"/>
                    <a:pt x="650737" y="1668237"/>
                  </a:cubicBezTo>
                  <a:cubicBezTo>
                    <a:pt x="592602" y="1694228"/>
                    <a:pt x="682296" y="1675076"/>
                    <a:pt x="678974" y="1702436"/>
                  </a:cubicBezTo>
                  <a:cubicBezTo>
                    <a:pt x="654059" y="1712012"/>
                    <a:pt x="670669" y="1735268"/>
                    <a:pt x="634127" y="1742108"/>
                  </a:cubicBezTo>
                  <a:cubicBezTo>
                    <a:pt x="499587" y="1724324"/>
                    <a:pt x="350098" y="1810506"/>
                    <a:pt x="212236" y="1836498"/>
                  </a:cubicBezTo>
                  <a:cubicBezTo>
                    <a:pt x="207253" y="1854282"/>
                    <a:pt x="257083" y="1851546"/>
                    <a:pt x="225524" y="1866594"/>
                  </a:cubicBezTo>
                  <a:cubicBezTo>
                    <a:pt x="134170" y="1884377"/>
                    <a:pt x="124204" y="1924049"/>
                    <a:pt x="32850" y="1941832"/>
                  </a:cubicBezTo>
                  <a:cubicBezTo>
                    <a:pt x="29528" y="1958248"/>
                    <a:pt x="26206" y="1974664"/>
                    <a:pt x="31189" y="1993816"/>
                  </a:cubicBezTo>
                  <a:cubicBezTo>
                    <a:pt x="44477" y="2007496"/>
                    <a:pt x="124204" y="1991080"/>
                    <a:pt x="102611" y="2014335"/>
                  </a:cubicBezTo>
                  <a:cubicBezTo>
                    <a:pt x="54443" y="2028015"/>
                    <a:pt x="-1249" y="2023911"/>
                    <a:pt x="21" y="2062215"/>
                  </a:cubicBezTo>
                  <a:cubicBezTo>
                    <a:pt x="26206" y="2086838"/>
                    <a:pt x="81018" y="2070422"/>
                    <a:pt x="95967" y="2110094"/>
                  </a:cubicBezTo>
                  <a:cubicBezTo>
                    <a:pt x="84340" y="2129246"/>
                    <a:pt x="47799" y="2140190"/>
                    <a:pt x="57765" y="2164813"/>
                  </a:cubicBezTo>
                  <a:cubicBezTo>
                    <a:pt x="135831" y="2163445"/>
                    <a:pt x="205592" y="2175757"/>
                    <a:pt x="286981" y="2171653"/>
                  </a:cubicBezTo>
                  <a:cubicBezTo>
                    <a:pt x="262066" y="2182597"/>
                    <a:pt x="306913" y="2207220"/>
                    <a:pt x="373352" y="2196277"/>
                  </a:cubicBezTo>
                  <a:cubicBezTo>
                    <a:pt x="370030" y="2215428"/>
                    <a:pt x="311896" y="2218164"/>
                    <a:pt x="316879" y="2238684"/>
                  </a:cubicBezTo>
                  <a:cubicBezTo>
                    <a:pt x="413216" y="2223636"/>
                    <a:pt x="439792" y="2193541"/>
                    <a:pt x="529485" y="2182597"/>
                  </a:cubicBezTo>
                  <a:cubicBezTo>
                    <a:pt x="469689" y="2222268"/>
                    <a:pt x="393284" y="2283827"/>
                    <a:pt x="318540" y="2297507"/>
                  </a:cubicBezTo>
                  <a:cubicBezTo>
                    <a:pt x="296947" y="2322131"/>
                    <a:pt x="305252" y="2354962"/>
                    <a:pt x="293625" y="2380954"/>
                  </a:cubicBezTo>
                  <a:cubicBezTo>
                    <a:pt x="273693" y="2375482"/>
                    <a:pt x="275354" y="2461665"/>
                    <a:pt x="326844" y="2482184"/>
                  </a:cubicBezTo>
                  <a:cubicBezTo>
                    <a:pt x="391623" y="2468505"/>
                    <a:pt x="537790" y="2475344"/>
                    <a:pt x="632466" y="2491760"/>
                  </a:cubicBezTo>
                  <a:cubicBezTo>
                    <a:pt x="625822" y="2506808"/>
                    <a:pt x="604229" y="2517752"/>
                    <a:pt x="615856" y="2539639"/>
                  </a:cubicBezTo>
                  <a:cubicBezTo>
                    <a:pt x="647415" y="2549215"/>
                    <a:pt x="723820" y="2494496"/>
                    <a:pt x="755379" y="2515016"/>
                  </a:cubicBezTo>
                  <a:cubicBezTo>
                    <a:pt x="801887" y="2528695"/>
                    <a:pt x="718837" y="2542375"/>
                    <a:pt x="742091" y="2569735"/>
                  </a:cubicBezTo>
                  <a:cubicBezTo>
                    <a:pt x="1051035" y="2442513"/>
                    <a:pt x="1298522" y="2419257"/>
                    <a:pt x="1612448" y="2357698"/>
                  </a:cubicBezTo>
                  <a:cubicBezTo>
                    <a:pt x="1261980" y="2483552"/>
                    <a:pt x="788599" y="2822811"/>
                    <a:pt x="780294" y="2933617"/>
                  </a:cubicBezTo>
                  <a:cubicBezTo>
                    <a:pt x="823480" y="2933617"/>
                    <a:pt x="860021" y="2941825"/>
                    <a:pt x="899885" y="2948665"/>
                  </a:cubicBezTo>
                  <a:cubicBezTo>
                    <a:pt x="886597" y="2977393"/>
                    <a:pt x="866665" y="3004752"/>
                    <a:pt x="863343" y="3036216"/>
                  </a:cubicBezTo>
                  <a:cubicBezTo>
                    <a:pt x="884936" y="3004752"/>
                    <a:pt x="961342" y="2989705"/>
                    <a:pt x="967985" y="3047160"/>
                  </a:cubicBezTo>
                  <a:cubicBezTo>
                    <a:pt x="914834" y="3051264"/>
                    <a:pt x="914834" y="3064944"/>
                    <a:pt x="914834" y="3097775"/>
                  </a:cubicBezTo>
                  <a:cubicBezTo>
                    <a:pt x="969647" y="3103247"/>
                    <a:pt x="1054357" y="3063575"/>
                    <a:pt x="1080933" y="3105983"/>
                  </a:cubicBezTo>
                  <a:cubicBezTo>
                    <a:pt x="1046052" y="3123767"/>
                    <a:pt x="1032764" y="3107351"/>
                    <a:pt x="999544" y="3122399"/>
                  </a:cubicBezTo>
                  <a:cubicBezTo>
                    <a:pt x="1001205" y="3149758"/>
                    <a:pt x="1034425" y="3129238"/>
                    <a:pt x="1046052" y="3142918"/>
                  </a:cubicBezTo>
                  <a:cubicBezTo>
                    <a:pt x="949715" y="3175750"/>
                    <a:pt x="954698" y="3188062"/>
                    <a:pt x="923139" y="3231837"/>
                  </a:cubicBezTo>
                  <a:cubicBezTo>
                    <a:pt x="896563" y="3196269"/>
                    <a:pt x="826802" y="3424722"/>
                    <a:pt x="883275" y="3421986"/>
                  </a:cubicBezTo>
                  <a:cubicBezTo>
                    <a:pt x="836768" y="3461657"/>
                    <a:pt x="926461" y="3438402"/>
                    <a:pt x="948054" y="3453450"/>
                  </a:cubicBezTo>
                  <a:cubicBezTo>
                    <a:pt x="928122" y="3482177"/>
                    <a:pt x="972968" y="3490385"/>
                    <a:pt x="977951" y="3520480"/>
                  </a:cubicBezTo>
                  <a:cubicBezTo>
                    <a:pt x="1002866" y="3525952"/>
                    <a:pt x="1051035" y="3497225"/>
                    <a:pt x="1049374" y="3541000"/>
                  </a:cubicBezTo>
                  <a:cubicBezTo>
                    <a:pt x="1001205" y="3545104"/>
                    <a:pt x="1016154" y="3534160"/>
                    <a:pt x="982934" y="3561520"/>
                  </a:cubicBezTo>
                  <a:cubicBezTo>
                    <a:pt x="971307" y="3551944"/>
                    <a:pt x="946393" y="3542368"/>
                    <a:pt x="921478" y="3562888"/>
                  </a:cubicBezTo>
                  <a:cubicBezTo>
                    <a:pt x="939749" y="3591616"/>
                    <a:pt x="933105" y="3613503"/>
                    <a:pt x="929783" y="3636759"/>
                  </a:cubicBezTo>
                  <a:cubicBezTo>
                    <a:pt x="1017815" y="3624447"/>
                    <a:pt x="956359" y="3649070"/>
                    <a:pt x="1037747" y="3654542"/>
                  </a:cubicBezTo>
                  <a:cubicBezTo>
                    <a:pt x="1062662" y="3679166"/>
                    <a:pt x="1026120" y="3686006"/>
                    <a:pt x="1021137" y="3702422"/>
                  </a:cubicBezTo>
                  <a:cubicBezTo>
                    <a:pt x="1180592" y="3706526"/>
                    <a:pt x="1263641" y="3761245"/>
                    <a:pt x="1399842" y="3787236"/>
                  </a:cubicBezTo>
                  <a:cubicBezTo>
                    <a:pt x="1399842" y="3811860"/>
                    <a:pt x="1424757" y="3802284"/>
                    <a:pt x="1428079" y="3821436"/>
                  </a:cubicBezTo>
                  <a:cubicBezTo>
                    <a:pt x="1687193" y="3796812"/>
                    <a:pt x="1858275" y="3820068"/>
                    <a:pt x="2157252" y="3744829"/>
                  </a:cubicBezTo>
                  <a:cubicBezTo>
                    <a:pt x="2120710" y="3717469"/>
                    <a:pt x="2017729" y="3739357"/>
                    <a:pt x="1997797" y="3725677"/>
                  </a:cubicBezTo>
                  <a:cubicBezTo>
                    <a:pt x="2200438" y="3655910"/>
                    <a:pt x="2447925" y="3631287"/>
                    <a:pt x="2690429" y="3591616"/>
                  </a:cubicBezTo>
                  <a:cubicBezTo>
                    <a:pt x="2922967" y="3554680"/>
                    <a:pt x="3152184" y="3566992"/>
                    <a:pt x="3381399" y="3483545"/>
                  </a:cubicBezTo>
                  <a:cubicBezTo>
                    <a:pt x="3436212" y="3501329"/>
                    <a:pt x="3479398" y="3467129"/>
                    <a:pt x="3530888" y="3454817"/>
                  </a:cubicBezTo>
                  <a:cubicBezTo>
                    <a:pt x="3799968" y="3387787"/>
                    <a:pt x="4142132" y="3334435"/>
                    <a:pt x="4407890" y="3316651"/>
                  </a:cubicBezTo>
                  <a:cubicBezTo>
                    <a:pt x="4454397" y="3313916"/>
                    <a:pt x="4507549" y="3292028"/>
                    <a:pt x="4529141" y="3279716"/>
                  </a:cubicBezTo>
                  <a:cubicBezTo>
                    <a:pt x="4615513" y="3290660"/>
                    <a:pt x="4765002" y="3244149"/>
                    <a:pt x="4843068" y="3226365"/>
                  </a:cubicBezTo>
                  <a:cubicBezTo>
                    <a:pt x="4839746" y="3214053"/>
                    <a:pt x="4826458" y="3200373"/>
                    <a:pt x="4841407" y="3193534"/>
                  </a:cubicBezTo>
                  <a:cubicBezTo>
                    <a:pt x="4949371" y="3173014"/>
                    <a:pt x="5102182" y="3151126"/>
                    <a:pt x="5201841" y="3101879"/>
                  </a:cubicBezTo>
                  <a:cubicBezTo>
                    <a:pt x="5188553" y="3096407"/>
                    <a:pt x="5160317" y="3111455"/>
                    <a:pt x="5158656" y="3089567"/>
                  </a:cubicBezTo>
                  <a:cubicBezTo>
                    <a:pt x="5253332" y="3070415"/>
                    <a:pt x="5369601" y="3062207"/>
                    <a:pt x="5459294" y="3032112"/>
                  </a:cubicBezTo>
                  <a:cubicBezTo>
                    <a:pt x="5441023" y="3029376"/>
                    <a:pt x="5421092" y="3029376"/>
                    <a:pt x="5404482" y="3022536"/>
                  </a:cubicBezTo>
                  <a:cubicBezTo>
                    <a:pt x="5515768" y="2952769"/>
                    <a:pt x="5562276" y="2918570"/>
                    <a:pt x="5715086" y="2903522"/>
                  </a:cubicBezTo>
                  <a:cubicBezTo>
                    <a:pt x="5703460" y="2862482"/>
                    <a:pt x="5738340" y="2836491"/>
                    <a:pt x="5816407" y="2821443"/>
                  </a:cubicBezTo>
                  <a:cubicBezTo>
                    <a:pt x="5837999" y="2796819"/>
                    <a:pt x="5771560" y="2806395"/>
                    <a:pt x="5796474" y="2776300"/>
                  </a:cubicBezTo>
                  <a:cubicBezTo>
                    <a:pt x="6073859" y="2746204"/>
                    <a:pt x="6150265" y="2541008"/>
                    <a:pt x="6278161" y="2426097"/>
                  </a:cubicBezTo>
                  <a:cubicBezTo>
                    <a:pt x="6283144" y="2421993"/>
                    <a:pt x="6304736" y="2411049"/>
                    <a:pt x="6308059" y="2408313"/>
                  </a:cubicBezTo>
                  <a:cubicBezTo>
                    <a:pt x="6484124" y="2320763"/>
                    <a:pt x="6701712" y="2308451"/>
                    <a:pt x="6836252" y="2188069"/>
                  </a:cubicBezTo>
                  <a:cubicBezTo>
                    <a:pt x="6887743" y="2096414"/>
                    <a:pt x="7023945" y="1980136"/>
                    <a:pt x="6872794" y="1904897"/>
                  </a:cubicBezTo>
                  <a:cubicBezTo>
                    <a:pt x="6889404" y="1885745"/>
                    <a:pt x="6881099" y="1859754"/>
                    <a:pt x="6864489" y="1831026"/>
                  </a:cubicBezTo>
                  <a:cubicBezTo>
                    <a:pt x="6796389" y="1846074"/>
                    <a:pt x="6482462" y="1795459"/>
                    <a:pt x="6412701" y="1772203"/>
                  </a:cubicBezTo>
                  <a:cubicBezTo>
                    <a:pt x="6427650" y="1743476"/>
                    <a:pt x="6396091" y="1714748"/>
                    <a:pt x="6404396" y="1698332"/>
                  </a:cubicBezTo>
                  <a:cubicBezTo>
                    <a:pt x="6469174" y="1695596"/>
                    <a:pt x="6487445" y="1675076"/>
                    <a:pt x="6525648" y="1662765"/>
                  </a:cubicBezTo>
                  <a:close/>
                </a:path>
              </a:pathLst>
            </a:custGeom>
            <a:blipFill>
              <a:blip r:embed="rId6"/>
              <a:stretch>
                <a:fillRect l="-29" t="-12817" r="-18" b="-12816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1486160"/>
            <a:ext cx="7269204" cy="5462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1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Ev</a:t>
            </a:r>
            <a:r>
              <a:rPr lang="en-US" sz="2799" spc="1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ery organisation relies on documents. From invoices and contracts to medical forms and government applications, paperwork drives decisions. The problem is, handling documents manually is slow, error-prone, and expensive. Compliance demands make it even harder, with GDPR, ISO 27001, and industry regulations leaving no room for mistakes.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52938" y="4867818"/>
            <a:ext cx="7533625" cy="4967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1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2799" spc="1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at’s where intELIEdocs comes in. Built by askelie, intELIEdocs is an AI-powered document processing engine that extracts, validates, and routes information with unmatched speed and accuracy. It’s designed for any environment, even high-volume, high-compliance, helping teams turn documents into decisions without the drag of manual work.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69265"/>
            <a:ext cx="3115866" cy="62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b="true" sz="3499" spc="17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Introduction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6273124" y="-1129624"/>
            <a:ext cx="25092495" cy="12546247"/>
          </a:xfrm>
          <a:custGeom>
            <a:avLst/>
            <a:gdLst/>
            <a:ahLst/>
            <a:cxnLst/>
            <a:rect r="r" b="b" t="t" l="l"/>
            <a:pathLst>
              <a:path h="12546247" w="25092495">
                <a:moveTo>
                  <a:pt x="0" y="0"/>
                </a:moveTo>
                <a:lnTo>
                  <a:pt x="25092495" y="0"/>
                </a:lnTo>
                <a:lnTo>
                  <a:pt x="25092495" y="12546248"/>
                </a:lnTo>
                <a:lnTo>
                  <a:pt x="0" y="1254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586843" y="2008425"/>
            <a:ext cx="8548089" cy="6270150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5484" y="-27"/>
              <a:ext cx="4207914" cy="3081047"/>
            </a:xfrm>
            <a:custGeom>
              <a:avLst/>
              <a:gdLst/>
              <a:ahLst/>
              <a:cxnLst/>
              <a:rect r="r" b="b" t="t" l="l"/>
              <a:pathLst>
                <a:path h="3081047" w="4207914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0" t="-4672" r="0" b="-4672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8921" y="3103260"/>
            <a:ext cx="10472299" cy="3775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30"/>
              </a:lnSpc>
              <a:spcBef>
                <a:spcPct val="0"/>
              </a:spcBef>
            </a:pPr>
            <a:r>
              <a:rPr lang="en-US" b="true" sz="10522" spc="-52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What is intELIEdocs?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1290301"/>
            <a:ext cx="8399414" cy="7967999"/>
            <a:chOff x="0" y="0"/>
            <a:chExt cx="3220690" cy="30552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728" y="-1195"/>
              <a:ext cx="3219804" cy="3048747"/>
            </a:xfrm>
            <a:custGeom>
              <a:avLst/>
              <a:gdLst/>
              <a:ahLst/>
              <a:cxnLst/>
              <a:rect r="r" b="b" t="t" l="l"/>
              <a:pathLst>
                <a:path h="3048747" w="3219804">
                  <a:moveTo>
                    <a:pt x="3219696" y="2697700"/>
                  </a:moveTo>
                  <a:cubicBezTo>
                    <a:pt x="3217974" y="1935812"/>
                    <a:pt x="3197306" y="905817"/>
                    <a:pt x="3197306" y="145857"/>
                  </a:cubicBezTo>
                  <a:cubicBezTo>
                    <a:pt x="3197306" y="134284"/>
                    <a:pt x="3199029" y="122711"/>
                    <a:pt x="3199029" y="113067"/>
                  </a:cubicBezTo>
                  <a:cubicBezTo>
                    <a:pt x="3197306" y="111138"/>
                    <a:pt x="3195584" y="111138"/>
                    <a:pt x="3193862" y="109210"/>
                  </a:cubicBezTo>
                  <a:cubicBezTo>
                    <a:pt x="3193862" y="109210"/>
                    <a:pt x="3192139" y="111138"/>
                    <a:pt x="3192139" y="113067"/>
                  </a:cubicBezTo>
                  <a:cubicBezTo>
                    <a:pt x="3188695" y="122711"/>
                    <a:pt x="3181806" y="122711"/>
                    <a:pt x="3174916" y="122711"/>
                  </a:cubicBezTo>
                  <a:cubicBezTo>
                    <a:pt x="3166305" y="120782"/>
                    <a:pt x="3157693" y="111138"/>
                    <a:pt x="3147360" y="114996"/>
                  </a:cubicBezTo>
                  <a:cubicBezTo>
                    <a:pt x="3143915" y="116925"/>
                    <a:pt x="3137026" y="113067"/>
                    <a:pt x="3135304" y="109210"/>
                  </a:cubicBezTo>
                  <a:cubicBezTo>
                    <a:pt x="3130137" y="101494"/>
                    <a:pt x="3123247" y="101494"/>
                    <a:pt x="3116358" y="105352"/>
                  </a:cubicBezTo>
                  <a:cubicBezTo>
                    <a:pt x="3112914" y="107281"/>
                    <a:pt x="3109469" y="105352"/>
                    <a:pt x="3106025" y="105352"/>
                  </a:cubicBezTo>
                  <a:cubicBezTo>
                    <a:pt x="3100858" y="105352"/>
                    <a:pt x="3093968" y="103423"/>
                    <a:pt x="3088802" y="101494"/>
                  </a:cubicBezTo>
                  <a:cubicBezTo>
                    <a:pt x="3087080" y="101494"/>
                    <a:pt x="3083635" y="99565"/>
                    <a:pt x="3081912" y="99565"/>
                  </a:cubicBezTo>
                  <a:cubicBezTo>
                    <a:pt x="3076745" y="97637"/>
                    <a:pt x="3071579" y="91850"/>
                    <a:pt x="3066412" y="99565"/>
                  </a:cubicBezTo>
                  <a:cubicBezTo>
                    <a:pt x="3066412" y="99565"/>
                    <a:pt x="3062967" y="99565"/>
                    <a:pt x="3061245" y="97637"/>
                  </a:cubicBezTo>
                  <a:cubicBezTo>
                    <a:pt x="3059523" y="93779"/>
                    <a:pt x="3057801" y="87992"/>
                    <a:pt x="3056078" y="84135"/>
                  </a:cubicBezTo>
                  <a:cubicBezTo>
                    <a:pt x="3052634" y="78348"/>
                    <a:pt x="3052634" y="68704"/>
                    <a:pt x="3047467" y="64846"/>
                  </a:cubicBezTo>
                  <a:cubicBezTo>
                    <a:pt x="3044022" y="62918"/>
                    <a:pt x="3042300" y="60989"/>
                    <a:pt x="3040578" y="57131"/>
                  </a:cubicBezTo>
                  <a:cubicBezTo>
                    <a:pt x="3040578" y="55202"/>
                    <a:pt x="3037133" y="53273"/>
                    <a:pt x="3037133" y="51345"/>
                  </a:cubicBezTo>
                  <a:lnTo>
                    <a:pt x="3031966" y="45558"/>
                  </a:lnTo>
                  <a:cubicBezTo>
                    <a:pt x="3030244" y="41700"/>
                    <a:pt x="3028521" y="35914"/>
                    <a:pt x="3025077" y="33985"/>
                  </a:cubicBezTo>
                  <a:cubicBezTo>
                    <a:pt x="3018188" y="28199"/>
                    <a:pt x="3016465" y="20483"/>
                    <a:pt x="3019910" y="10839"/>
                  </a:cubicBezTo>
                  <a:cubicBezTo>
                    <a:pt x="3014743" y="8910"/>
                    <a:pt x="3011298" y="5053"/>
                    <a:pt x="3006132" y="5053"/>
                  </a:cubicBezTo>
                  <a:cubicBezTo>
                    <a:pt x="2985464" y="6981"/>
                    <a:pt x="2963074" y="10839"/>
                    <a:pt x="2942407" y="12768"/>
                  </a:cubicBezTo>
                  <a:cubicBezTo>
                    <a:pt x="2938962" y="12768"/>
                    <a:pt x="2933795" y="14697"/>
                    <a:pt x="2932073" y="16626"/>
                  </a:cubicBezTo>
                  <a:cubicBezTo>
                    <a:pt x="2918294" y="26270"/>
                    <a:pt x="2904516" y="18554"/>
                    <a:pt x="2890738" y="16626"/>
                  </a:cubicBezTo>
                  <a:cubicBezTo>
                    <a:pt x="2880404" y="16626"/>
                    <a:pt x="2870070" y="10839"/>
                    <a:pt x="2859737" y="8910"/>
                  </a:cubicBezTo>
                  <a:cubicBezTo>
                    <a:pt x="2847680" y="6981"/>
                    <a:pt x="2837347" y="8910"/>
                    <a:pt x="2825291" y="6981"/>
                  </a:cubicBezTo>
                  <a:cubicBezTo>
                    <a:pt x="2823568" y="6981"/>
                    <a:pt x="2821846" y="5053"/>
                    <a:pt x="2820124" y="3124"/>
                  </a:cubicBezTo>
                  <a:cubicBezTo>
                    <a:pt x="2816679" y="-1345"/>
                    <a:pt x="2809790" y="-75"/>
                    <a:pt x="2806346" y="1195"/>
                  </a:cubicBezTo>
                  <a:cubicBezTo>
                    <a:pt x="2801178" y="5053"/>
                    <a:pt x="2799456" y="10839"/>
                    <a:pt x="2796011" y="16626"/>
                  </a:cubicBezTo>
                  <a:cubicBezTo>
                    <a:pt x="2787400" y="18554"/>
                    <a:pt x="2775344" y="20483"/>
                    <a:pt x="2766733" y="26270"/>
                  </a:cubicBezTo>
                  <a:cubicBezTo>
                    <a:pt x="2759844" y="30127"/>
                    <a:pt x="2756399" y="32056"/>
                    <a:pt x="2751232" y="28199"/>
                  </a:cubicBezTo>
                  <a:lnTo>
                    <a:pt x="2749510" y="30127"/>
                  </a:lnTo>
                  <a:cubicBezTo>
                    <a:pt x="2752954" y="33985"/>
                    <a:pt x="2754677" y="39772"/>
                    <a:pt x="2758121" y="43629"/>
                  </a:cubicBezTo>
                  <a:cubicBezTo>
                    <a:pt x="2752954" y="45558"/>
                    <a:pt x="2746065" y="49416"/>
                    <a:pt x="2742621" y="47487"/>
                  </a:cubicBezTo>
                  <a:cubicBezTo>
                    <a:pt x="2734009" y="45558"/>
                    <a:pt x="2730564" y="49416"/>
                    <a:pt x="2723675" y="53273"/>
                  </a:cubicBezTo>
                  <a:cubicBezTo>
                    <a:pt x="2716786" y="59060"/>
                    <a:pt x="2708175" y="62918"/>
                    <a:pt x="2701285" y="66775"/>
                  </a:cubicBezTo>
                  <a:cubicBezTo>
                    <a:pt x="2699563" y="66775"/>
                    <a:pt x="2697841" y="66775"/>
                    <a:pt x="2696119" y="64846"/>
                  </a:cubicBezTo>
                  <a:cubicBezTo>
                    <a:pt x="2694396" y="64846"/>
                    <a:pt x="2692674" y="62918"/>
                    <a:pt x="2692674" y="62918"/>
                  </a:cubicBezTo>
                  <a:cubicBezTo>
                    <a:pt x="2684062" y="66775"/>
                    <a:pt x="2675451" y="70633"/>
                    <a:pt x="2666839" y="66775"/>
                  </a:cubicBezTo>
                  <a:cubicBezTo>
                    <a:pt x="2665117" y="66775"/>
                    <a:pt x="2665117" y="68704"/>
                    <a:pt x="2663395" y="68704"/>
                  </a:cubicBezTo>
                  <a:cubicBezTo>
                    <a:pt x="2653061" y="72562"/>
                    <a:pt x="2646172" y="86064"/>
                    <a:pt x="2632394" y="86064"/>
                  </a:cubicBezTo>
                  <a:cubicBezTo>
                    <a:pt x="2622060" y="86064"/>
                    <a:pt x="2611726" y="95708"/>
                    <a:pt x="2601393" y="95708"/>
                  </a:cubicBezTo>
                  <a:cubicBezTo>
                    <a:pt x="2589336" y="97637"/>
                    <a:pt x="2579003" y="101494"/>
                    <a:pt x="2568669" y="107281"/>
                  </a:cubicBezTo>
                  <a:cubicBezTo>
                    <a:pt x="2565224" y="109210"/>
                    <a:pt x="2561780" y="109210"/>
                    <a:pt x="2560057" y="109210"/>
                  </a:cubicBezTo>
                  <a:cubicBezTo>
                    <a:pt x="2551446" y="105352"/>
                    <a:pt x="2546279" y="111138"/>
                    <a:pt x="2542834" y="116925"/>
                  </a:cubicBezTo>
                  <a:cubicBezTo>
                    <a:pt x="2534223" y="130427"/>
                    <a:pt x="2520444" y="134284"/>
                    <a:pt x="2508389" y="138142"/>
                  </a:cubicBezTo>
                  <a:cubicBezTo>
                    <a:pt x="2492888" y="142000"/>
                    <a:pt x="2477387" y="143928"/>
                    <a:pt x="2461886" y="145857"/>
                  </a:cubicBezTo>
                  <a:cubicBezTo>
                    <a:pt x="2460164" y="145857"/>
                    <a:pt x="2458442" y="151644"/>
                    <a:pt x="2454997" y="153573"/>
                  </a:cubicBezTo>
                  <a:cubicBezTo>
                    <a:pt x="2453275" y="153573"/>
                    <a:pt x="2451553" y="151644"/>
                    <a:pt x="2451553" y="151644"/>
                  </a:cubicBezTo>
                  <a:cubicBezTo>
                    <a:pt x="2442941" y="163217"/>
                    <a:pt x="2437775" y="180576"/>
                    <a:pt x="2420552" y="178647"/>
                  </a:cubicBezTo>
                  <a:lnTo>
                    <a:pt x="2418829" y="178647"/>
                  </a:lnTo>
                  <a:cubicBezTo>
                    <a:pt x="2405051" y="188292"/>
                    <a:pt x="2391272" y="184434"/>
                    <a:pt x="2379216" y="180576"/>
                  </a:cubicBezTo>
                  <a:cubicBezTo>
                    <a:pt x="2375772" y="180576"/>
                    <a:pt x="2370605" y="176719"/>
                    <a:pt x="2368883" y="172861"/>
                  </a:cubicBezTo>
                  <a:cubicBezTo>
                    <a:pt x="2363716" y="161288"/>
                    <a:pt x="2349937" y="157430"/>
                    <a:pt x="2339603" y="161288"/>
                  </a:cubicBezTo>
                  <a:cubicBezTo>
                    <a:pt x="2330992" y="165146"/>
                    <a:pt x="2322381" y="167074"/>
                    <a:pt x="2313769" y="170932"/>
                  </a:cubicBezTo>
                  <a:cubicBezTo>
                    <a:pt x="2299991" y="174790"/>
                    <a:pt x="2287935" y="176719"/>
                    <a:pt x="2274156" y="169003"/>
                  </a:cubicBezTo>
                  <a:cubicBezTo>
                    <a:pt x="2260378" y="161288"/>
                    <a:pt x="2250044" y="167074"/>
                    <a:pt x="2243155" y="184434"/>
                  </a:cubicBezTo>
                  <a:cubicBezTo>
                    <a:pt x="2237988" y="196007"/>
                    <a:pt x="2224210" y="197936"/>
                    <a:pt x="2215598" y="188292"/>
                  </a:cubicBezTo>
                  <a:cubicBezTo>
                    <a:pt x="2210431" y="182505"/>
                    <a:pt x="2206987" y="184434"/>
                    <a:pt x="2201820" y="188292"/>
                  </a:cubicBezTo>
                  <a:lnTo>
                    <a:pt x="2191486" y="199865"/>
                  </a:lnTo>
                  <a:cubicBezTo>
                    <a:pt x="2189764" y="201793"/>
                    <a:pt x="2186319" y="201793"/>
                    <a:pt x="2184597" y="201793"/>
                  </a:cubicBezTo>
                  <a:lnTo>
                    <a:pt x="2174263" y="201793"/>
                  </a:lnTo>
                  <a:cubicBezTo>
                    <a:pt x="2167374" y="201793"/>
                    <a:pt x="2160485" y="199865"/>
                    <a:pt x="2153596" y="197936"/>
                  </a:cubicBezTo>
                  <a:cubicBezTo>
                    <a:pt x="2144984" y="196007"/>
                    <a:pt x="2138095" y="190220"/>
                    <a:pt x="2129484" y="188292"/>
                  </a:cubicBezTo>
                  <a:cubicBezTo>
                    <a:pt x="2115705" y="186363"/>
                    <a:pt x="2112261" y="172861"/>
                    <a:pt x="2107094" y="163217"/>
                  </a:cubicBezTo>
                  <a:cubicBezTo>
                    <a:pt x="2103649" y="157430"/>
                    <a:pt x="2096760" y="149715"/>
                    <a:pt x="2089871" y="151644"/>
                  </a:cubicBezTo>
                  <a:cubicBezTo>
                    <a:pt x="2082982" y="155501"/>
                    <a:pt x="2076093" y="151644"/>
                    <a:pt x="2070926" y="149715"/>
                  </a:cubicBezTo>
                  <a:cubicBezTo>
                    <a:pt x="2069203" y="149715"/>
                    <a:pt x="2065759" y="147786"/>
                    <a:pt x="2064037" y="147786"/>
                  </a:cubicBezTo>
                  <a:cubicBezTo>
                    <a:pt x="2051981" y="143928"/>
                    <a:pt x="2043369" y="151644"/>
                    <a:pt x="2034758" y="161288"/>
                  </a:cubicBezTo>
                  <a:lnTo>
                    <a:pt x="2027868" y="169003"/>
                  </a:lnTo>
                  <a:cubicBezTo>
                    <a:pt x="2026146" y="170932"/>
                    <a:pt x="2026146" y="174790"/>
                    <a:pt x="2024424" y="176719"/>
                  </a:cubicBezTo>
                  <a:cubicBezTo>
                    <a:pt x="2014090" y="186363"/>
                    <a:pt x="2003756" y="182505"/>
                    <a:pt x="1991700" y="176719"/>
                  </a:cubicBezTo>
                  <a:cubicBezTo>
                    <a:pt x="1981366" y="170932"/>
                    <a:pt x="1969310" y="176719"/>
                    <a:pt x="1965866" y="188292"/>
                  </a:cubicBezTo>
                  <a:cubicBezTo>
                    <a:pt x="1964143" y="196007"/>
                    <a:pt x="1962421" y="201793"/>
                    <a:pt x="1953810" y="205651"/>
                  </a:cubicBezTo>
                  <a:cubicBezTo>
                    <a:pt x="1945198" y="211438"/>
                    <a:pt x="1934864" y="215295"/>
                    <a:pt x="1933142" y="228797"/>
                  </a:cubicBezTo>
                  <a:cubicBezTo>
                    <a:pt x="1933142" y="230726"/>
                    <a:pt x="1931420" y="232655"/>
                    <a:pt x="1929697" y="232655"/>
                  </a:cubicBezTo>
                  <a:cubicBezTo>
                    <a:pt x="1924531" y="234583"/>
                    <a:pt x="1921086" y="236512"/>
                    <a:pt x="1915919" y="238441"/>
                  </a:cubicBezTo>
                  <a:lnTo>
                    <a:pt x="1900419" y="238441"/>
                  </a:lnTo>
                  <a:cubicBezTo>
                    <a:pt x="1890085" y="236512"/>
                    <a:pt x="1879751" y="232655"/>
                    <a:pt x="1869417" y="230726"/>
                  </a:cubicBezTo>
                  <a:cubicBezTo>
                    <a:pt x="1857361" y="228797"/>
                    <a:pt x="1847028" y="236512"/>
                    <a:pt x="1834971" y="238441"/>
                  </a:cubicBezTo>
                  <a:lnTo>
                    <a:pt x="1833249" y="240370"/>
                  </a:lnTo>
                  <a:cubicBezTo>
                    <a:pt x="1829805" y="246156"/>
                    <a:pt x="1824638" y="244228"/>
                    <a:pt x="1821193" y="240370"/>
                  </a:cubicBezTo>
                  <a:cubicBezTo>
                    <a:pt x="1814304" y="232655"/>
                    <a:pt x="1802248" y="230726"/>
                    <a:pt x="1793636" y="234583"/>
                  </a:cubicBezTo>
                  <a:cubicBezTo>
                    <a:pt x="1783303" y="240370"/>
                    <a:pt x="1772969" y="244228"/>
                    <a:pt x="1762635" y="248085"/>
                  </a:cubicBezTo>
                  <a:cubicBezTo>
                    <a:pt x="1759190" y="248085"/>
                    <a:pt x="1755746" y="246156"/>
                    <a:pt x="1754024" y="246156"/>
                  </a:cubicBezTo>
                  <a:cubicBezTo>
                    <a:pt x="1750579" y="246156"/>
                    <a:pt x="1745412" y="244228"/>
                    <a:pt x="1743690" y="246156"/>
                  </a:cubicBezTo>
                  <a:cubicBezTo>
                    <a:pt x="1729911" y="257729"/>
                    <a:pt x="1716133" y="253872"/>
                    <a:pt x="1704077" y="246156"/>
                  </a:cubicBezTo>
                  <a:cubicBezTo>
                    <a:pt x="1697188" y="242299"/>
                    <a:pt x="1686854" y="238441"/>
                    <a:pt x="1683410" y="226868"/>
                  </a:cubicBezTo>
                  <a:cubicBezTo>
                    <a:pt x="1681687" y="219153"/>
                    <a:pt x="1674798" y="211438"/>
                    <a:pt x="1669631" y="205651"/>
                  </a:cubicBezTo>
                  <a:cubicBezTo>
                    <a:pt x="1661020" y="196007"/>
                    <a:pt x="1652408" y="182505"/>
                    <a:pt x="1636908" y="182505"/>
                  </a:cubicBezTo>
                  <a:cubicBezTo>
                    <a:pt x="1633463" y="182505"/>
                    <a:pt x="1630018" y="174790"/>
                    <a:pt x="1628296" y="176719"/>
                  </a:cubicBezTo>
                  <a:cubicBezTo>
                    <a:pt x="1621407" y="178647"/>
                    <a:pt x="1621407" y="174790"/>
                    <a:pt x="1617962" y="170932"/>
                  </a:cubicBezTo>
                  <a:cubicBezTo>
                    <a:pt x="1614518" y="167074"/>
                    <a:pt x="1609351" y="163217"/>
                    <a:pt x="1605906" y="157430"/>
                  </a:cubicBezTo>
                  <a:cubicBezTo>
                    <a:pt x="1600739" y="149715"/>
                    <a:pt x="1595572" y="140071"/>
                    <a:pt x="1590406" y="132355"/>
                  </a:cubicBezTo>
                  <a:cubicBezTo>
                    <a:pt x="1585239" y="124640"/>
                    <a:pt x="1581794" y="114996"/>
                    <a:pt x="1576627" y="107281"/>
                  </a:cubicBezTo>
                  <a:cubicBezTo>
                    <a:pt x="1574905" y="105352"/>
                    <a:pt x="1569738" y="103423"/>
                    <a:pt x="1568016" y="105352"/>
                  </a:cubicBezTo>
                  <a:lnTo>
                    <a:pt x="1547348" y="116925"/>
                  </a:lnTo>
                  <a:cubicBezTo>
                    <a:pt x="1543904" y="118854"/>
                    <a:pt x="1542181" y="122711"/>
                    <a:pt x="1540459" y="126569"/>
                  </a:cubicBezTo>
                  <a:lnTo>
                    <a:pt x="1538737" y="124640"/>
                  </a:lnTo>
                  <a:cubicBezTo>
                    <a:pt x="1540459" y="118854"/>
                    <a:pt x="1542181" y="113067"/>
                    <a:pt x="1543904" y="111138"/>
                  </a:cubicBezTo>
                  <a:lnTo>
                    <a:pt x="1523236" y="105352"/>
                  </a:lnTo>
                  <a:cubicBezTo>
                    <a:pt x="1518069" y="103423"/>
                    <a:pt x="1509458" y="103423"/>
                    <a:pt x="1506013" y="103423"/>
                  </a:cubicBezTo>
                  <a:lnTo>
                    <a:pt x="1478457" y="103423"/>
                  </a:lnTo>
                  <a:cubicBezTo>
                    <a:pt x="1468123" y="103423"/>
                    <a:pt x="1459511" y="101494"/>
                    <a:pt x="1449177" y="103423"/>
                  </a:cubicBezTo>
                  <a:cubicBezTo>
                    <a:pt x="1442288" y="105352"/>
                    <a:pt x="1437121" y="101494"/>
                    <a:pt x="1431954" y="97637"/>
                  </a:cubicBezTo>
                  <a:cubicBezTo>
                    <a:pt x="1418176" y="86064"/>
                    <a:pt x="1404398" y="72562"/>
                    <a:pt x="1385453" y="78348"/>
                  </a:cubicBezTo>
                  <a:cubicBezTo>
                    <a:pt x="1383730" y="78348"/>
                    <a:pt x="1380286" y="76419"/>
                    <a:pt x="1378563" y="74491"/>
                  </a:cubicBezTo>
                  <a:cubicBezTo>
                    <a:pt x="1373397" y="72562"/>
                    <a:pt x="1369952" y="68704"/>
                    <a:pt x="1363063" y="64846"/>
                  </a:cubicBezTo>
                  <a:cubicBezTo>
                    <a:pt x="1363063" y="70633"/>
                    <a:pt x="1363063" y="72562"/>
                    <a:pt x="1364785" y="76419"/>
                  </a:cubicBezTo>
                  <a:cubicBezTo>
                    <a:pt x="1361340" y="80277"/>
                    <a:pt x="1359618" y="78348"/>
                    <a:pt x="1357896" y="76419"/>
                  </a:cubicBezTo>
                  <a:cubicBezTo>
                    <a:pt x="1356174" y="78348"/>
                    <a:pt x="1354451" y="82206"/>
                    <a:pt x="1352729" y="82206"/>
                  </a:cubicBezTo>
                  <a:cubicBezTo>
                    <a:pt x="1344118" y="86064"/>
                    <a:pt x="1335506" y="87992"/>
                    <a:pt x="1326895" y="91850"/>
                  </a:cubicBezTo>
                  <a:cubicBezTo>
                    <a:pt x="1323450" y="93779"/>
                    <a:pt x="1320005" y="95708"/>
                    <a:pt x="1318283" y="97637"/>
                  </a:cubicBezTo>
                  <a:cubicBezTo>
                    <a:pt x="1311394" y="103423"/>
                    <a:pt x="1306227" y="113067"/>
                    <a:pt x="1294171" y="111138"/>
                  </a:cubicBezTo>
                  <a:cubicBezTo>
                    <a:pt x="1292449" y="111138"/>
                    <a:pt x="1289004" y="114996"/>
                    <a:pt x="1285559" y="114996"/>
                  </a:cubicBezTo>
                  <a:cubicBezTo>
                    <a:pt x="1282115" y="116925"/>
                    <a:pt x="1276948" y="116925"/>
                    <a:pt x="1273503" y="118854"/>
                  </a:cubicBezTo>
                  <a:lnTo>
                    <a:pt x="1270059" y="118854"/>
                  </a:lnTo>
                  <a:cubicBezTo>
                    <a:pt x="1259725" y="122711"/>
                    <a:pt x="1251113" y="126569"/>
                    <a:pt x="1240780" y="128498"/>
                  </a:cubicBezTo>
                  <a:lnTo>
                    <a:pt x="1233891" y="128498"/>
                  </a:lnTo>
                  <a:cubicBezTo>
                    <a:pt x="1225279" y="128498"/>
                    <a:pt x="1218390" y="126569"/>
                    <a:pt x="1209779" y="126569"/>
                  </a:cubicBezTo>
                  <a:cubicBezTo>
                    <a:pt x="1201167" y="126569"/>
                    <a:pt x="1192556" y="130427"/>
                    <a:pt x="1183944" y="130427"/>
                  </a:cubicBezTo>
                  <a:cubicBezTo>
                    <a:pt x="1173610" y="130427"/>
                    <a:pt x="1161554" y="130427"/>
                    <a:pt x="1152943" y="122711"/>
                  </a:cubicBezTo>
                  <a:cubicBezTo>
                    <a:pt x="1151221" y="120782"/>
                    <a:pt x="1146054" y="120782"/>
                    <a:pt x="1142609" y="122711"/>
                  </a:cubicBezTo>
                  <a:cubicBezTo>
                    <a:pt x="1130553" y="124640"/>
                    <a:pt x="1118497" y="126569"/>
                    <a:pt x="1108163" y="130427"/>
                  </a:cubicBezTo>
                  <a:cubicBezTo>
                    <a:pt x="1097829" y="134284"/>
                    <a:pt x="1092663" y="130427"/>
                    <a:pt x="1089218" y="120782"/>
                  </a:cubicBezTo>
                  <a:cubicBezTo>
                    <a:pt x="1087496" y="116925"/>
                    <a:pt x="1084051" y="113067"/>
                    <a:pt x="1080606" y="109210"/>
                  </a:cubicBezTo>
                  <a:cubicBezTo>
                    <a:pt x="1075440" y="105352"/>
                    <a:pt x="1070273" y="99565"/>
                    <a:pt x="1065106" y="99565"/>
                  </a:cubicBezTo>
                  <a:cubicBezTo>
                    <a:pt x="1053050" y="99565"/>
                    <a:pt x="1046161" y="91850"/>
                    <a:pt x="1037549" y="86064"/>
                  </a:cubicBezTo>
                  <a:cubicBezTo>
                    <a:pt x="1023771" y="76419"/>
                    <a:pt x="1011715" y="64846"/>
                    <a:pt x="994492" y="66775"/>
                  </a:cubicBezTo>
                  <a:lnTo>
                    <a:pt x="994492" y="57131"/>
                  </a:lnTo>
                  <a:cubicBezTo>
                    <a:pt x="997936" y="57131"/>
                    <a:pt x="1001381" y="57131"/>
                    <a:pt x="1004826" y="55202"/>
                  </a:cubicBezTo>
                  <a:cubicBezTo>
                    <a:pt x="999659" y="51345"/>
                    <a:pt x="999659" y="45558"/>
                    <a:pt x="996214" y="41700"/>
                  </a:cubicBezTo>
                  <a:cubicBezTo>
                    <a:pt x="989325" y="35914"/>
                    <a:pt x="982436" y="33985"/>
                    <a:pt x="975547" y="30127"/>
                  </a:cubicBezTo>
                  <a:cubicBezTo>
                    <a:pt x="970380" y="28199"/>
                    <a:pt x="963490" y="28199"/>
                    <a:pt x="966935" y="37843"/>
                  </a:cubicBezTo>
                  <a:cubicBezTo>
                    <a:pt x="958324" y="39772"/>
                    <a:pt x="951434" y="39772"/>
                    <a:pt x="947990" y="43629"/>
                  </a:cubicBezTo>
                  <a:cubicBezTo>
                    <a:pt x="941101" y="49416"/>
                    <a:pt x="934211" y="45558"/>
                    <a:pt x="929045" y="41700"/>
                  </a:cubicBezTo>
                  <a:cubicBezTo>
                    <a:pt x="925600" y="39772"/>
                    <a:pt x="922155" y="37843"/>
                    <a:pt x="918711" y="39772"/>
                  </a:cubicBezTo>
                  <a:cubicBezTo>
                    <a:pt x="898043" y="51345"/>
                    <a:pt x="877376" y="45558"/>
                    <a:pt x="856708" y="45558"/>
                  </a:cubicBezTo>
                  <a:cubicBezTo>
                    <a:pt x="853264" y="45558"/>
                    <a:pt x="849819" y="43629"/>
                    <a:pt x="844652" y="43629"/>
                  </a:cubicBezTo>
                  <a:cubicBezTo>
                    <a:pt x="837763" y="41700"/>
                    <a:pt x="832596" y="37843"/>
                    <a:pt x="825707" y="35914"/>
                  </a:cubicBezTo>
                  <a:cubicBezTo>
                    <a:pt x="818818" y="33985"/>
                    <a:pt x="810206" y="32056"/>
                    <a:pt x="803317" y="30127"/>
                  </a:cubicBezTo>
                  <a:lnTo>
                    <a:pt x="798150" y="30127"/>
                  </a:lnTo>
                  <a:cubicBezTo>
                    <a:pt x="786094" y="30127"/>
                    <a:pt x="774038" y="32056"/>
                    <a:pt x="763704" y="32056"/>
                  </a:cubicBezTo>
                  <a:cubicBezTo>
                    <a:pt x="755093" y="32056"/>
                    <a:pt x="746481" y="28199"/>
                    <a:pt x="736148" y="26270"/>
                  </a:cubicBezTo>
                  <a:cubicBezTo>
                    <a:pt x="734425" y="10839"/>
                    <a:pt x="720647" y="14697"/>
                    <a:pt x="712036" y="6981"/>
                  </a:cubicBezTo>
                  <a:cubicBezTo>
                    <a:pt x="710313" y="5053"/>
                    <a:pt x="706869" y="6981"/>
                    <a:pt x="705146" y="6981"/>
                  </a:cubicBezTo>
                  <a:cubicBezTo>
                    <a:pt x="694813" y="5053"/>
                    <a:pt x="687923" y="10839"/>
                    <a:pt x="684479" y="20483"/>
                  </a:cubicBezTo>
                  <a:cubicBezTo>
                    <a:pt x="679312" y="30127"/>
                    <a:pt x="665534" y="33985"/>
                    <a:pt x="670700" y="49416"/>
                  </a:cubicBezTo>
                  <a:cubicBezTo>
                    <a:pt x="672423" y="51345"/>
                    <a:pt x="675867" y="53273"/>
                    <a:pt x="677590" y="57131"/>
                  </a:cubicBezTo>
                  <a:cubicBezTo>
                    <a:pt x="677590" y="62918"/>
                    <a:pt x="675867" y="66775"/>
                    <a:pt x="670700" y="64846"/>
                  </a:cubicBezTo>
                  <a:cubicBezTo>
                    <a:pt x="668978" y="64846"/>
                    <a:pt x="667256" y="68704"/>
                    <a:pt x="665534" y="70633"/>
                  </a:cubicBezTo>
                  <a:cubicBezTo>
                    <a:pt x="663811" y="72562"/>
                    <a:pt x="663811" y="76419"/>
                    <a:pt x="662089" y="76419"/>
                  </a:cubicBezTo>
                  <a:cubicBezTo>
                    <a:pt x="651755" y="80277"/>
                    <a:pt x="644866" y="89921"/>
                    <a:pt x="632810" y="87992"/>
                  </a:cubicBezTo>
                  <a:lnTo>
                    <a:pt x="629365" y="87992"/>
                  </a:lnTo>
                  <a:cubicBezTo>
                    <a:pt x="619032" y="97637"/>
                    <a:pt x="608698" y="95708"/>
                    <a:pt x="596642" y="93779"/>
                  </a:cubicBezTo>
                  <a:cubicBezTo>
                    <a:pt x="591475" y="91850"/>
                    <a:pt x="584586" y="93779"/>
                    <a:pt x="577696" y="93779"/>
                  </a:cubicBezTo>
                  <a:cubicBezTo>
                    <a:pt x="572530" y="93779"/>
                    <a:pt x="567363" y="93779"/>
                    <a:pt x="562196" y="89921"/>
                  </a:cubicBezTo>
                  <a:cubicBezTo>
                    <a:pt x="555307" y="86064"/>
                    <a:pt x="548417" y="80277"/>
                    <a:pt x="541528" y="76419"/>
                  </a:cubicBezTo>
                  <a:cubicBezTo>
                    <a:pt x="534639" y="72562"/>
                    <a:pt x="526028" y="72562"/>
                    <a:pt x="526028" y="59060"/>
                  </a:cubicBezTo>
                  <a:cubicBezTo>
                    <a:pt x="526028" y="57131"/>
                    <a:pt x="522583" y="55202"/>
                    <a:pt x="522583" y="53273"/>
                  </a:cubicBezTo>
                  <a:cubicBezTo>
                    <a:pt x="510527" y="64846"/>
                    <a:pt x="500193" y="74491"/>
                    <a:pt x="489859" y="84135"/>
                  </a:cubicBezTo>
                  <a:cubicBezTo>
                    <a:pt x="484693" y="89921"/>
                    <a:pt x="477803" y="97637"/>
                    <a:pt x="481248" y="107281"/>
                  </a:cubicBezTo>
                  <a:cubicBezTo>
                    <a:pt x="481248" y="109210"/>
                    <a:pt x="479526" y="111138"/>
                    <a:pt x="479526" y="113067"/>
                  </a:cubicBezTo>
                  <a:cubicBezTo>
                    <a:pt x="477803" y="116925"/>
                    <a:pt x="476081" y="120782"/>
                    <a:pt x="472637" y="122711"/>
                  </a:cubicBezTo>
                  <a:cubicBezTo>
                    <a:pt x="469192" y="128498"/>
                    <a:pt x="465747" y="134284"/>
                    <a:pt x="462303" y="142000"/>
                  </a:cubicBezTo>
                  <a:lnTo>
                    <a:pt x="451969" y="153573"/>
                  </a:lnTo>
                  <a:cubicBezTo>
                    <a:pt x="448524" y="159359"/>
                    <a:pt x="445080" y="165146"/>
                    <a:pt x="439913" y="169003"/>
                  </a:cubicBezTo>
                  <a:cubicBezTo>
                    <a:pt x="427857" y="180576"/>
                    <a:pt x="415801" y="192149"/>
                    <a:pt x="402022" y="203722"/>
                  </a:cubicBezTo>
                  <a:cubicBezTo>
                    <a:pt x="395133" y="211438"/>
                    <a:pt x="386522" y="217224"/>
                    <a:pt x="379633" y="224939"/>
                  </a:cubicBezTo>
                  <a:cubicBezTo>
                    <a:pt x="367577" y="236512"/>
                    <a:pt x="353798" y="246156"/>
                    <a:pt x="346909" y="263516"/>
                  </a:cubicBezTo>
                  <a:cubicBezTo>
                    <a:pt x="346909" y="265445"/>
                    <a:pt x="343464" y="267374"/>
                    <a:pt x="341742" y="269302"/>
                  </a:cubicBezTo>
                  <a:cubicBezTo>
                    <a:pt x="333131" y="277018"/>
                    <a:pt x="319352" y="277018"/>
                    <a:pt x="319352" y="292448"/>
                  </a:cubicBezTo>
                  <a:cubicBezTo>
                    <a:pt x="305574" y="292448"/>
                    <a:pt x="298685" y="304021"/>
                    <a:pt x="291796" y="313666"/>
                  </a:cubicBezTo>
                  <a:cubicBezTo>
                    <a:pt x="286629" y="321381"/>
                    <a:pt x="281462" y="331025"/>
                    <a:pt x="274573" y="336812"/>
                  </a:cubicBezTo>
                  <a:cubicBezTo>
                    <a:pt x="267684" y="340669"/>
                    <a:pt x="259072" y="338740"/>
                    <a:pt x="250461" y="338740"/>
                  </a:cubicBezTo>
                  <a:cubicBezTo>
                    <a:pt x="247016" y="338740"/>
                    <a:pt x="243571" y="338740"/>
                    <a:pt x="243571" y="340669"/>
                  </a:cubicBezTo>
                  <a:cubicBezTo>
                    <a:pt x="236682" y="348384"/>
                    <a:pt x="228071" y="354171"/>
                    <a:pt x="222904" y="363815"/>
                  </a:cubicBezTo>
                  <a:cubicBezTo>
                    <a:pt x="217737" y="373459"/>
                    <a:pt x="212570" y="379246"/>
                    <a:pt x="203959" y="381175"/>
                  </a:cubicBezTo>
                  <a:cubicBezTo>
                    <a:pt x="195347" y="383103"/>
                    <a:pt x="186736" y="392748"/>
                    <a:pt x="174680" y="386961"/>
                  </a:cubicBezTo>
                  <a:cubicBezTo>
                    <a:pt x="164346" y="383103"/>
                    <a:pt x="152290" y="386961"/>
                    <a:pt x="145401" y="379246"/>
                  </a:cubicBezTo>
                  <a:cubicBezTo>
                    <a:pt x="131622" y="381175"/>
                    <a:pt x="121288" y="385032"/>
                    <a:pt x="109232" y="386961"/>
                  </a:cubicBezTo>
                  <a:cubicBezTo>
                    <a:pt x="95454" y="390819"/>
                    <a:pt x="79953" y="388890"/>
                    <a:pt x="67897" y="400463"/>
                  </a:cubicBezTo>
                  <a:cubicBezTo>
                    <a:pt x="57564" y="410107"/>
                    <a:pt x="48952" y="419751"/>
                    <a:pt x="33451" y="417822"/>
                  </a:cubicBezTo>
                  <a:cubicBezTo>
                    <a:pt x="35174" y="429395"/>
                    <a:pt x="36896" y="439040"/>
                    <a:pt x="38618" y="450613"/>
                  </a:cubicBezTo>
                  <a:cubicBezTo>
                    <a:pt x="42063" y="481474"/>
                    <a:pt x="45508" y="512335"/>
                    <a:pt x="47230" y="543196"/>
                  </a:cubicBezTo>
                  <a:cubicBezTo>
                    <a:pt x="52397" y="581773"/>
                    <a:pt x="54119" y="618421"/>
                    <a:pt x="50674" y="655069"/>
                  </a:cubicBezTo>
                  <a:cubicBezTo>
                    <a:pt x="47230" y="707147"/>
                    <a:pt x="31729" y="2489386"/>
                    <a:pt x="16229" y="2537607"/>
                  </a:cubicBezTo>
                  <a:lnTo>
                    <a:pt x="728" y="2578113"/>
                  </a:lnTo>
                  <a:cubicBezTo>
                    <a:pt x="-1812" y="2587757"/>
                    <a:pt x="2450" y="2593543"/>
                    <a:pt x="11062" y="2595472"/>
                  </a:cubicBezTo>
                  <a:cubicBezTo>
                    <a:pt x="21395" y="2597401"/>
                    <a:pt x="24840" y="2605116"/>
                    <a:pt x="28285" y="2614760"/>
                  </a:cubicBezTo>
                  <a:cubicBezTo>
                    <a:pt x="31729" y="2630191"/>
                    <a:pt x="26562" y="2645622"/>
                    <a:pt x="33451" y="2661052"/>
                  </a:cubicBezTo>
                  <a:cubicBezTo>
                    <a:pt x="36896" y="2668768"/>
                    <a:pt x="33451" y="2682269"/>
                    <a:pt x="31729" y="2693842"/>
                  </a:cubicBezTo>
                  <a:cubicBezTo>
                    <a:pt x="30007" y="2709273"/>
                    <a:pt x="33451" y="2724704"/>
                    <a:pt x="38618" y="2738205"/>
                  </a:cubicBezTo>
                  <a:cubicBezTo>
                    <a:pt x="50674" y="2761352"/>
                    <a:pt x="52397" y="2788355"/>
                    <a:pt x="52397" y="2813430"/>
                  </a:cubicBezTo>
                  <a:cubicBezTo>
                    <a:pt x="52397" y="2819216"/>
                    <a:pt x="54119" y="2825003"/>
                    <a:pt x="55841" y="2828861"/>
                  </a:cubicBezTo>
                  <a:cubicBezTo>
                    <a:pt x="59286" y="2832718"/>
                    <a:pt x="66175" y="2836576"/>
                    <a:pt x="73064" y="2838505"/>
                  </a:cubicBezTo>
                  <a:lnTo>
                    <a:pt x="114399" y="2861651"/>
                  </a:lnTo>
                  <a:cubicBezTo>
                    <a:pt x="133345" y="2873224"/>
                    <a:pt x="148845" y="2871295"/>
                    <a:pt x="166068" y="2857793"/>
                  </a:cubicBezTo>
                  <a:cubicBezTo>
                    <a:pt x="167790" y="2855864"/>
                    <a:pt x="172957" y="2853935"/>
                    <a:pt x="174680" y="2853935"/>
                  </a:cubicBezTo>
                  <a:cubicBezTo>
                    <a:pt x="186736" y="2855864"/>
                    <a:pt x="198792" y="2855864"/>
                    <a:pt x="209126" y="2867437"/>
                  </a:cubicBezTo>
                  <a:cubicBezTo>
                    <a:pt x="221182" y="2879010"/>
                    <a:pt x="238405" y="2886725"/>
                    <a:pt x="252183" y="2896370"/>
                  </a:cubicBezTo>
                  <a:cubicBezTo>
                    <a:pt x="260794" y="2902156"/>
                    <a:pt x="271128" y="2909872"/>
                    <a:pt x="276295" y="2917587"/>
                  </a:cubicBezTo>
                  <a:cubicBezTo>
                    <a:pt x="279740" y="2921444"/>
                    <a:pt x="283184" y="2925302"/>
                    <a:pt x="286629" y="2927231"/>
                  </a:cubicBezTo>
                  <a:cubicBezTo>
                    <a:pt x="305574" y="2934946"/>
                    <a:pt x="315908" y="2954235"/>
                    <a:pt x="327964" y="2969665"/>
                  </a:cubicBezTo>
                  <a:cubicBezTo>
                    <a:pt x="338298" y="2983167"/>
                    <a:pt x="352076" y="2990882"/>
                    <a:pt x="367577" y="2992811"/>
                  </a:cubicBezTo>
                  <a:cubicBezTo>
                    <a:pt x="384800" y="2996669"/>
                    <a:pt x="402022" y="2998598"/>
                    <a:pt x="419245" y="3002455"/>
                  </a:cubicBezTo>
                  <a:cubicBezTo>
                    <a:pt x="426135" y="3004384"/>
                    <a:pt x="434746" y="3006313"/>
                    <a:pt x="441635" y="3010171"/>
                  </a:cubicBezTo>
                  <a:cubicBezTo>
                    <a:pt x="450247" y="3014028"/>
                    <a:pt x="458858" y="3014028"/>
                    <a:pt x="465747" y="3019815"/>
                  </a:cubicBezTo>
                  <a:cubicBezTo>
                    <a:pt x="476081" y="3029459"/>
                    <a:pt x="486415" y="3035245"/>
                    <a:pt x="500193" y="3031388"/>
                  </a:cubicBezTo>
                  <a:cubicBezTo>
                    <a:pt x="505360" y="3029459"/>
                    <a:pt x="512249" y="3033317"/>
                    <a:pt x="517416" y="3035245"/>
                  </a:cubicBezTo>
                  <a:cubicBezTo>
                    <a:pt x="519138" y="3035245"/>
                    <a:pt x="520861" y="3037174"/>
                    <a:pt x="522583" y="3037174"/>
                  </a:cubicBezTo>
                  <a:cubicBezTo>
                    <a:pt x="541528" y="3039103"/>
                    <a:pt x="558751" y="3035245"/>
                    <a:pt x="575974" y="3031388"/>
                  </a:cubicBezTo>
                  <a:cubicBezTo>
                    <a:pt x="582863" y="3029459"/>
                    <a:pt x="589753" y="3027530"/>
                    <a:pt x="596642" y="3023672"/>
                  </a:cubicBezTo>
                  <a:cubicBezTo>
                    <a:pt x="615587" y="3014028"/>
                    <a:pt x="634532" y="3004384"/>
                    <a:pt x="651755" y="2992811"/>
                  </a:cubicBezTo>
                  <a:cubicBezTo>
                    <a:pt x="663811" y="2985096"/>
                    <a:pt x="675867" y="2977381"/>
                    <a:pt x="689646" y="2985096"/>
                  </a:cubicBezTo>
                  <a:lnTo>
                    <a:pt x="696535" y="2985096"/>
                  </a:lnTo>
                  <a:cubicBezTo>
                    <a:pt x="708591" y="2985096"/>
                    <a:pt x="720647" y="2983167"/>
                    <a:pt x="730981" y="2981238"/>
                  </a:cubicBezTo>
                  <a:cubicBezTo>
                    <a:pt x="732703" y="2981238"/>
                    <a:pt x="736148" y="2981238"/>
                    <a:pt x="736148" y="2979309"/>
                  </a:cubicBezTo>
                  <a:cubicBezTo>
                    <a:pt x="741314" y="2971594"/>
                    <a:pt x="749926" y="2971594"/>
                    <a:pt x="758537" y="2969665"/>
                  </a:cubicBezTo>
                  <a:cubicBezTo>
                    <a:pt x="772316" y="2967736"/>
                    <a:pt x="786094" y="2967736"/>
                    <a:pt x="796428" y="2958092"/>
                  </a:cubicBezTo>
                  <a:cubicBezTo>
                    <a:pt x="806762" y="2950377"/>
                    <a:pt x="817095" y="2948448"/>
                    <a:pt x="829151" y="2946519"/>
                  </a:cubicBezTo>
                  <a:cubicBezTo>
                    <a:pt x="830874" y="2946519"/>
                    <a:pt x="834318" y="2944591"/>
                    <a:pt x="836041" y="2944591"/>
                  </a:cubicBezTo>
                  <a:cubicBezTo>
                    <a:pt x="844652" y="2942662"/>
                    <a:pt x="853264" y="2936875"/>
                    <a:pt x="860153" y="2938804"/>
                  </a:cubicBezTo>
                  <a:cubicBezTo>
                    <a:pt x="875653" y="2942662"/>
                    <a:pt x="882543" y="2936875"/>
                    <a:pt x="892876" y="2921444"/>
                  </a:cubicBezTo>
                  <a:cubicBezTo>
                    <a:pt x="894599" y="2917587"/>
                    <a:pt x="899766" y="2915658"/>
                    <a:pt x="903210" y="2913729"/>
                  </a:cubicBezTo>
                  <a:cubicBezTo>
                    <a:pt x="911822" y="2911800"/>
                    <a:pt x="920433" y="2913729"/>
                    <a:pt x="929045" y="2911800"/>
                  </a:cubicBezTo>
                  <a:cubicBezTo>
                    <a:pt x="934211" y="2911800"/>
                    <a:pt x="939378" y="2906014"/>
                    <a:pt x="942823" y="2906014"/>
                  </a:cubicBezTo>
                  <a:cubicBezTo>
                    <a:pt x="956601" y="2907943"/>
                    <a:pt x="972102" y="2902156"/>
                    <a:pt x="984158" y="2911800"/>
                  </a:cubicBezTo>
                  <a:cubicBezTo>
                    <a:pt x="985880" y="2913729"/>
                    <a:pt x="989325" y="2913729"/>
                    <a:pt x="992769" y="2913729"/>
                  </a:cubicBezTo>
                  <a:cubicBezTo>
                    <a:pt x="1015159" y="2915658"/>
                    <a:pt x="1034104" y="2923373"/>
                    <a:pt x="1049605" y="2938804"/>
                  </a:cubicBezTo>
                  <a:cubicBezTo>
                    <a:pt x="1054772" y="2944591"/>
                    <a:pt x="1061661" y="2948448"/>
                    <a:pt x="1066828" y="2952306"/>
                  </a:cubicBezTo>
                  <a:cubicBezTo>
                    <a:pt x="1071995" y="2956163"/>
                    <a:pt x="1078884" y="2956163"/>
                    <a:pt x="1084051" y="2958092"/>
                  </a:cubicBezTo>
                  <a:cubicBezTo>
                    <a:pt x="1089218" y="2960021"/>
                    <a:pt x="1092663" y="2961950"/>
                    <a:pt x="1097829" y="2961950"/>
                  </a:cubicBezTo>
                  <a:cubicBezTo>
                    <a:pt x="1106441" y="2961950"/>
                    <a:pt x="1113330" y="2965807"/>
                    <a:pt x="1118497" y="2973523"/>
                  </a:cubicBezTo>
                  <a:cubicBezTo>
                    <a:pt x="1120219" y="2975452"/>
                    <a:pt x="1121941" y="2977381"/>
                    <a:pt x="1123664" y="2981238"/>
                  </a:cubicBezTo>
                  <a:cubicBezTo>
                    <a:pt x="1121941" y="2987025"/>
                    <a:pt x="1132275" y="3002455"/>
                    <a:pt x="1139164" y="3002455"/>
                  </a:cubicBezTo>
                  <a:cubicBezTo>
                    <a:pt x="1151221" y="3002455"/>
                    <a:pt x="1163277" y="3006313"/>
                    <a:pt x="1173610" y="3015957"/>
                  </a:cubicBezTo>
                  <a:cubicBezTo>
                    <a:pt x="1175333" y="3017886"/>
                    <a:pt x="1178777" y="3017886"/>
                    <a:pt x="1182222" y="3015957"/>
                  </a:cubicBezTo>
                  <a:cubicBezTo>
                    <a:pt x="1187389" y="3014028"/>
                    <a:pt x="1190833" y="3014028"/>
                    <a:pt x="1194278" y="3019815"/>
                  </a:cubicBezTo>
                  <a:cubicBezTo>
                    <a:pt x="1196000" y="3021744"/>
                    <a:pt x="1202889" y="3021744"/>
                    <a:pt x="1206334" y="3021744"/>
                  </a:cubicBezTo>
                  <a:cubicBezTo>
                    <a:pt x="1214945" y="3021744"/>
                    <a:pt x="1225279" y="3019815"/>
                    <a:pt x="1233891" y="3021744"/>
                  </a:cubicBezTo>
                  <a:cubicBezTo>
                    <a:pt x="1249391" y="3023672"/>
                    <a:pt x="1263170" y="3025601"/>
                    <a:pt x="1278670" y="3029459"/>
                  </a:cubicBezTo>
                  <a:cubicBezTo>
                    <a:pt x="1282115" y="3029459"/>
                    <a:pt x="1285559" y="3031388"/>
                    <a:pt x="1287282" y="3033317"/>
                  </a:cubicBezTo>
                  <a:cubicBezTo>
                    <a:pt x="1290726" y="3042961"/>
                    <a:pt x="1299338" y="3042961"/>
                    <a:pt x="1304505" y="3044890"/>
                  </a:cubicBezTo>
                  <a:cubicBezTo>
                    <a:pt x="1309672" y="3046818"/>
                    <a:pt x="1316561" y="3048747"/>
                    <a:pt x="1320005" y="3048747"/>
                  </a:cubicBezTo>
                  <a:cubicBezTo>
                    <a:pt x="1321728" y="3046818"/>
                    <a:pt x="1325172" y="3044890"/>
                    <a:pt x="1328617" y="3041032"/>
                  </a:cubicBezTo>
                  <a:cubicBezTo>
                    <a:pt x="1321728" y="3041032"/>
                    <a:pt x="1318283" y="3042961"/>
                    <a:pt x="1314838" y="3042961"/>
                  </a:cubicBezTo>
                  <a:cubicBezTo>
                    <a:pt x="1321728" y="3033317"/>
                    <a:pt x="1328617" y="3031388"/>
                    <a:pt x="1337228" y="3037174"/>
                  </a:cubicBezTo>
                  <a:cubicBezTo>
                    <a:pt x="1347562" y="3046818"/>
                    <a:pt x="1356174" y="3046818"/>
                    <a:pt x="1368230" y="3037174"/>
                  </a:cubicBezTo>
                  <a:lnTo>
                    <a:pt x="1378563" y="3031388"/>
                  </a:lnTo>
                  <a:lnTo>
                    <a:pt x="1378563" y="3021744"/>
                  </a:lnTo>
                  <a:cubicBezTo>
                    <a:pt x="1383730" y="3023672"/>
                    <a:pt x="1388897" y="3027530"/>
                    <a:pt x="1392342" y="3027530"/>
                  </a:cubicBezTo>
                  <a:cubicBezTo>
                    <a:pt x="1402675" y="3021744"/>
                    <a:pt x="1413009" y="3015957"/>
                    <a:pt x="1421621" y="3008242"/>
                  </a:cubicBezTo>
                  <a:cubicBezTo>
                    <a:pt x="1431954" y="3000526"/>
                    <a:pt x="1440566" y="2990882"/>
                    <a:pt x="1449177" y="2983167"/>
                  </a:cubicBezTo>
                  <a:cubicBezTo>
                    <a:pt x="1450900" y="2983167"/>
                    <a:pt x="1450900" y="2981238"/>
                    <a:pt x="1452622" y="2981238"/>
                  </a:cubicBezTo>
                  <a:cubicBezTo>
                    <a:pt x="1464678" y="2977381"/>
                    <a:pt x="1475012" y="2975452"/>
                    <a:pt x="1487068" y="2971594"/>
                  </a:cubicBezTo>
                  <a:cubicBezTo>
                    <a:pt x="1493957" y="2969665"/>
                    <a:pt x="1499124" y="2965807"/>
                    <a:pt x="1506013" y="2963879"/>
                  </a:cubicBezTo>
                  <a:cubicBezTo>
                    <a:pt x="1511180" y="2961950"/>
                    <a:pt x="1514625" y="2961950"/>
                    <a:pt x="1519792" y="2960021"/>
                  </a:cubicBezTo>
                  <a:lnTo>
                    <a:pt x="1537015" y="2960021"/>
                  </a:lnTo>
                  <a:cubicBezTo>
                    <a:pt x="1540459" y="2960021"/>
                    <a:pt x="1545626" y="2960021"/>
                    <a:pt x="1549071" y="2958092"/>
                  </a:cubicBezTo>
                  <a:cubicBezTo>
                    <a:pt x="1550793" y="2954235"/>
                    <a:pt x="1554237" y="2948448"/>
                    <a:pt x="1555960" y="2948448"/>
                  </a:cubicBezTo>
                  <a:cubicBezTo>
                    <a:pt x="1561127" y="2948448"/>
                    <a:pt x="1564571" y="2952306"/>
                    <a:pt x="1569738" y="2954235"/>
                  </a:cubicBezTo>
                  <a:cubicBezTo>
                    <a:pt x="1571460" y="2954235"/>
                    <a:pt x="1571460" y="2956163"/>
                    <a:pt x="1571460" y="2958092"/>
                  </a:cubicBezTo>
                  <a:cubicBezTo>
                    <a:pt x="1578349" y="2965807"/>
                    <a:pt x="1583516" y="2975452"/>
                    <a:pt x="1590406" y="2983167"/>
                  </a:cubicBezTo>
                  <a:cubicBezTo>
                    <a:pt x="1599017" y="2992811"/>
                    <a:pt x="1607629" y="2992811"/>
                    <a:pt x="1612795" y="2987025"/>
                  </a:cubicBezTo>
                  <a:cubicBezTo>
                    <a:pt x="1621407" y="2979309"/>
                    <a:pt x="1628296" y="2973523"/>
                    <a:pt x="1640352" y="2977381"/>
                  </a:cubicBezTo>
                  <a:cubicBezTo>
                    <a:pt x="1642075" y="2977381"/>
                    <a:pt x="1645519" y="2979309"/>
                    <a:pt x="1647241" y="2977381"/>
                  </a:cubicBezTo>
                  <a:cubicBezTo>
                    <a:pt x="1655853" y="2973523"/>
                    <a:pt x="1666187" y="2969665"/>
                    <a:pt x="1674798" y="2963879"/>
                  </a:cubicBezTo>
                  <a:cubicBezTo>
                    <a:pt x="1679965" y="2961950"/>
                    <a:pt x="1686854" y="2961950"/>
                    <a:pt x="1688576" y="2958092"/>
                  </a:cubicBezTo>
                  <a:cubicBezTo>
                    <a:pt x="1693743" y="2946519"/>
                    <a:pt x="1702355" y="2940733"/>
                    <a:pt x="1710966" y="2933017"/>
                  </a:cubicBezTo>
                  <a:cubicBezTo>
                    <a:pt x="1716133" y="2927231"/>
                    <a:pt x="1721300" y="2919516"/>
                    <a:pt x="1726467" y="2917587"/>
                  </a:cubicBezTo>
                  <a:cubicBezTo>
                    <a:pt x="1738523" y="2913729"/>
                    <a:pt x="1747134" y="2902156"/>
                    <a:pt x="1757468" y="2894441"/>
                  </a:cubicBezTo>
                  <a:cubicBezTo>
                    <a:pt x="1766080" y="2888654"/>
                    <a:pt x="1771246" y="2877081"/>
                    <a:pt x="1779858" y="2875152"/>
                  </a:cubicBezTo>
                  <a:cubicBezTo>
                    <a:pt x="1793636" y="2871295"/>
                    <a:pt x="1803970" y="2861651"/>
                    <a:pt x="1816026" y="2852006"/>
                  </a:cubicBezTo>
                  <a:cubicBezTo>
                    <a:pt x="1822915" y="2846220"/>
                    <a:pt x="1831527" y="2842362"/>
                    <a:pt x="1840138" y="2844291"/>
                  </a:cubicBezTo>
                  <a:cubicBezTo>
                    <a:pt x="1845305" y="2846220"/>
                    <a:pt x="1852194" y="2844291"/>
                    <a:pt x="1855639" y="2842362"/>
                  </a:cubicBezTo>
                  <a:cubicBezTo>
                    <a:pt x="1862528" y="2838505"/>
                    <a:pt x="1869417" y="2832718"/>
                    <a:pt x="1876307" y="2828861"/>
                  </a:cubicBezTo>
                  <a:cubicBezTo>
                    <a:pt x="1881473" y="2825003"/>
                    <a:pt x="1886640" y="2821145"/>
                    <a:pt x="1891807" y="2821145"/>
                  </a:cubicBezTo>
                  <a:cubicBezTo>
                    <a:pt x="1909030" y="2819216"/>
                    <a:pt x="1922808" y="2815358"/>
                    <a:pt x="1931420" y="2796070"/>
                  </a:cubicBezTo>
                  <a:cubicBezTo>
                    <a:pt x="1934864" y="2788355"/>
                    <a:pt x="1952087" y="2778711"/>
                    <a:pt x="1958977" y="2782568"/>
                  </a:cubicBezTo>
                  <a:cubicBezTo>
                    <a:pt x="1971033" y="2788355"/>
                    <a:pt x="1979644" y="2784497"/>
                    <a:pt x="1986533" y="2772924"/>
                  </a:cubicBezTo>
                  <a:cubicBezTo>
                    <a:pt x="1991700" y="2767138"/>
                    <a:pt x="1998589" y="2769067"/>
                    <a:pt x="2003756" y="2772924"/>
                  </a:cubicBezTo>
                  <a:cubicBezTo>
                    <a:pt x="2007201" y="2776782"/>
                    <a:pt x="2010645" y="2778711"/>
                    <a:pt x="2014090" y="2778711"/>
                  </a:cubicBezTo>
                  <a:cubicBezTo>
                    <a:pt x="2026146" y="2780640"/>
                    <a:pt x="2039924" y="2778711"/>
                    <a:pt x="2051981" y="2780640"/>
                  </a:cubicBezTo>
                  <a:cubicBezTo>
                    <a:pt x="2062314" y="2782568"/>
                    <a:pt x="2072648" y="2778711"/>
                    <a:pt x="2079537" y="2770996"/>
                  </a:cubicBezTo>
                  <a:cubicBezTo>
                    <a:pt x="2086426" y="2763280"/>
                    <a:pt x="2091593" y="2763280"/>
                    <a:pt x="2101927" y="2767138"/>
                  </a:cubicBezTo>
                  <a:cubicBezTo>
                    <a:pt x="2110538" y="2770996"/>
                    <a:pt x="2117428" y="2780640"/>
                    <a:pt x="2129484" y="2778711"/>
                  </a:cubicBezTo>
                  <a:cubicBezTo>
                    <a:pt x="2139818" y="2776782"/>
                    <a:pt x="2151874" y="2782568"/>
                    <a:pt x="2163929" y="2776782"/>
                  </a:cubicBezTo>
                  <a:lnTo>
                    <a:pt x="2170819" y="2776782"/>
                  </a:lnTo>
                  <a:cubicBezTo>
                    <a:pt x="2181152" y="2780640"/>
                    <a:pt x="2191486" y="2782568"/>
                    <a:pt x="2200098" y="2792213"/>
                  </a:cubicBezTo>
                  <a:cubicBezTo>
                    <a:pt x="2210431" y="2801857"/>
                    <a:pt x="2212154" y="2730490"/>
                    <a:pt x="2222488" y="2738205"/>
                  </a:cubicBezTo>
                  <a:cubicBezTo>
                    <a:pt x="2237988" y="2749778"/>
                    <a:pt x="2234544" y="2738205"/>
                    <a:pt x="2250044" y="2747849"/>
                  </a:cubicBezTo>
                  <a:cubicBezTo>
                    <a:pt x="2262100" y="2753636"/>
                    <a:pt x="2256934" y="2732419"/>
                    <a:pt x="2270712" y="2736277"/>
                  </a:cubicBezTo>
                  <a:cubicBezTo>
                    <a:pt x="2272434" y="2736277"/>
                    <a:pt x="2293102" y="2751707"/>
                    <a:pt x="2293102" y="2749778"/>
                  </a:cubicBezTo>
                  <a:cubicBezTo>
                    <a:pt x="2301713" y="2743992"/>
                    <a:pt x="2310325" y="2686127"/>
                    <a:pt x="2318936" y="2688056"/>
                  </a:cubicBezTo>
                  <a:cubicBezTo>
                    <a:pt x="2336159" y="2693842"/>
                    <a:pt x="2351660" y="2689985"/>
                    <a:pt x="2367160" y="2682269"/>
                  </a:cubicBezTo>
                  <a:cubicBezTo>
                    <a:pt x="2375772" y="2678412"/>
                    <a:pt x="2389550" y="2664910"/>
                    <a:pt x="2396439" y="2670696"/>
                  </a:cubicBezTo>
                  <a:cubicBezTo>
                    <a:pt x="2408495" y="2680340"/>
                    <a:pt x="2420552" y="2684198"/>
                    <a:pt x="2434330" y="2686127"/>
                  </a:cubicBezTo>
                  <a:cubicBezTo>
                    <a:pt x="2436052" y="2686127"/>
                    <a:pt x="2437775" y="2688056"/>
                    <a:pt x="2439497" y="2689985"/>
                  </a:cubicBezTo>
                  <a:cubicBezTo>
                    <a:pt x="2444664" y="2697700"/>
                    <a:pt x="2468776" y="2676483"/>
                    <a:pt x="2473943" y="2684198"/>
                  </a:cubicBezTo>
                  <a:cubicBezTo>
                    <a:pt x="2480832" y="2695771"/>
                    <a:pt x="2487721" y="2707344"/>
                    <a:pt x="2494610" y="2716988"/>
                  </a:cubicBezTo>
                  <a:cubicBezTo>
                    <a:pt x="2498055" y="2720846"/>
                    <a:pt x="2503222" y="2722775"/>
                    <a:pt x="2504944" y="2726633"/>
                  </a:cubicBezTo>
                  <a:cubicBezTo>
                    <a:pt x="2506666" y="2736277"/>
                    <a:pt x="2510111" y="2740134"/>
                    <a:pt x="2518722" y="2740134"/>
                  </a:cubicBezTo>
                  <a:cubicBezTo>
                    <a:pt x="2523889" y="2740134"/>
                    <a:pt x="2529056" y="2742063"/>
                    <a:pt x="2532501" y="2745921"/>
                  </a:cubicBezTo>
                  <a:cubicBezTo>
                    <a:pt x="2541112" y="2751707"/>
                    <a:pt x="2548001" y="2757494"/>
                    <a:pt x="2554890" y="2763280"/>
                  </a:cubicBezTo>
                  <a:cubicBezTo>
                    <a:pt x="2563502" y="2769067"/>
                    <a:pt x="2572113" y="2774853"/>
                    <a:pt x="2575558" y="2784497"/>
                  </a:cubicBezTo>
                  <a:cubicBezTo>
                    <a:pt x="2577280" y="2788355"/>
                    <a:pt x="2579003" y="2790284"/>
                    <a:pt x="2580725" y="2792213"/>
                  </a:cubicBezTo>
                  <a:cubicBezTo>
                    <a:pt x="2587614" y="2799928"/>
                    <a:pt x="2594503" y="2805714"/>
                    <a:pt x="2601393" y="2813430"/>
                  </a:cubicBezTo>
                  <a:cubicBezTo>
                    <a:pt x="2611726" y="2823074"/>
                    <a:pt x="2620337" y="2834647"/>
                    <a:pt x="2630672" y="2844291"/>
                  </a:cubicBezTo>
                  <a:cubicBezTo>
                    <a:pt x="2634116" y="2846220"/>
                    <a:pt x="2637560" y="2850078"/>
                    <a:pt x="2641005" y="2852006"/>
                  </a:cubicBezTo>
                  <a:cubicBezTo>
                    <a:pt x="2647894" y="2855864"/>
                    <a:pt x="2654783" y="2859722"/>
                    <a:pt x="2659950" y="2865508"/>
                  </a:cubicBezTo>
                  <a:cubicBezTo>
                    <a:pt x="2665117" y="2871295"/>
                    <a:pt x="2689229" y="2836576"/>
                    <a:pt x="2692674" y="2844291"/>
                  </a:cubicBezTo>
                  <a:cubicBezTo>
                    <a:pt x="2692674" y="2846220"/>
                    <a:pt x="2694396" y="2846220"/>
                    <a:pt x="2696119" y="2846220"/>
                  </a:cubicBezTo>
                  <a:cubicBezTo>
                    <a:pt x="2706452" y="2855864"/>
                    <a:pt x="2716786" y="2852006"/>
                    <a:pt x="2727120" y="2848149"/>
                  </a:cubicBezTo>
                  <a:cubicBezTo>
                    <a:pt x="2730564" y="2846220"/>
                    <a:pt x="2734009" y="2844291"/>
                    <a:pt x="2735731" y="2846220"/>
                  </a:cubicBezTo>
                  <a:cubicBezTo>
                    <a:pt x="2747787" y="2852006"/>
                    <a:pt x="2756399" y="2865508"/>
                    <a:pt x="2771900" y="2867437"/>
                  </a:cubicBezTo>
                  <a:cubicBezTo>
                    <a:pt x="2771900" y="2867437"/>
                    <a:pt x="2773622" y="2867437"/>
                    <a:pt x="2773622" y="2869366"/>
                  </a:cubicBezTo>
                  <a:cubicBezTo>
                    <a:pt x="2777066" y="2880939"/>
                    <a:pt x="2787400" y="2880939"/>
                    <a:pt x="2796011" y="2882868"/>
                  </a:cubicBezTo>
                  <a:cubicBezTo>
                    <a:pt x="2801178" y="2882868"/>
                    <a:pt x="2806346" y="2884797"/>
                    <a:pt x="2809790" y="2886725"/>
                  </a:cubicBezTo>
                  <a:cubicBezTo>
                    <a:pt x="2820124" y="2892512"/>
                    <a:pt x="2830457" y="2900227"/>
                    <a:pt x="2842514" y="2904085"/>
                  </a:cubicBezTo>
                  <a:cubicBezTo>
                    <a:pt x="2858014" y="2909872"/>
                    <a:pt x="2873515" y="2913729"/>
                    <a:pt x="2885571" y="2923373"/>
                  </a:cubicBezTo>
                  <a:cubicBezTo>
                    <a:pt x="2887293" y="2923373"/>
                    <a:pt x="2889016" y="2923373"/>
                    <a:pt x="2889016" y="2925302"/>
                  </a:cubicBezTo>
                  <a:cubicBezTo>
                    <a:pt x="2894183" y="2929160"/>
                    <a:pt x="2902794" y="2931088"/>
                    <a:pt x="2906238" y="2936875"/>
                  </a:cubicBezTo>
                  <a:cubicBezTo>
                    <a:pt x="2911406" y="2948448"/>
                    <a:pt x="2925184" y="2946519"/>
                    <a:pt x="2932073" y="2956163"/>
                  </a:cubicBezTo>
                  <a:lnTo>
                    <a:pt x="2933795" y="2956163"/>
                  </a:lnTo>
                  <a:cubicBezTo>
                    <a:pt x="2940684" y="2956163"/>
                    <a:pt x="2947574" y="2958092"/>
                    <a:pt x="2956185" y="2958092"/>
                  </a:cubicBezTo>
                  <a:cubicBezTo>
                    <a:pt x="2959630" y="2956163"/>
                    <a:pt x="2964796" y="2952306"/>
                    <a:pt x="2968241" y="2952306"/>
                  </a:cubicBezTo>
                  <a:cubicBezTo>
                    <a:pt x="2983742" y="2958092"/>
                    <a:pt x="2999242" y="2958092"/>
                    <a:pt x="3009576" y="2942662"/>
                  </a:cubicBezTo>
                  <a:cubicBezTo>
                    <a:pt x="3011298" y="2940733"/>
                    <a:pt x="3014743" y="2940733"/>
                    <a:pt x="3018188" y="2940733"/>
                  </a:cubicBezTo>
                  <a:lnTo>
                    <a:pt x="3031966" y="2940733"/>
                  </a:lnTo>
                  <a:cubicBezTo>
                    <a:pt x="3047467" y="2936875"/>
                    <a:pt x="3061245" y="2933017"/>
                    <a:pt x="3076745" y="2931088"/>
                  </a:cubicBezTo>
                  <a:cubicBezTo>
                    <a:pt x="3083635" y="2929160"/>
                    <a:pt x="3092246" y="2933017"/>
                    <a:pt x="3099135" y="2934946"/>
                  </a:cubicBezTo>
                  <a:cubicBezTo>
                    <a:pt x="3106025" y="2936875"/>
                    <a:pt x="3112914" y="2936875"/>
                    <a:pt x="3119803" y="2936875"/>
                  </a:cubicBezTo>
                  <a:cubicBezTo>
                    <a:pt x="3128414" y="2936875"/>
                    <a:pt x="3135304" y="2933017"/>
                    <a:pt x="3143915" y="2933017"/>
                  </a:cubicBezTo>
                  <a:cubicBezTo>
                    <a:pt x="3150804" y="2931088"/>
                    <a:pt x="3159416" y="2931088"/>
                    <a:pt x="3166305" y="2929160"/>
                  </a:cubicBezTo>
                  <a:cubicBezTo>
                    <a:pt x="3181806" y="2925302"/>
                    <a:pt x="3195584" y="2921444"/>
                    <a:pt x="3211085" y="2919516"/>
                  </a:cubicBezTo>
                  <a:cubicBezTo>
                    <a:pt x="3221418" y="2853935"/>
                    <a:pt x="3219696" y="2776782"/>
                    <a:pt x="3219696" y="2697700"/>
                  </a:cubicBezTo>
                  <a:close/>
                </a:path>
              </a:pathLst>
            </a:custGeom>
            <a:blipFill>
              <a:blip r:embed="rId2"/>
              <a:stretch>
                <a:fillRect l="-50730" t="-41" r="-18369" b="-4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392709" y="-184202"/>
            <a:ext cx="10763034" cy="10655404"/>
          </a:xfrm>
          <a:custGeom>
            <a:avLst/>
            <a:gdLst/>
            <a:ahLst/>
            <a:cxnLst/>
            <a:rect r="r" b="b" t="t" l="l"/>
            <a:pathLst>
              <a:path h="10655404" w="10763034">
                <a:moveTo>
                  <a:pt x="0" y="0"/>
                </a:moveTo>
                <a:lnTo>
                  <a:pt x="10763033" y="0"/>
                </a:lnTo>
                <a:lnTo>
                  <a:pt x="10763033" y="10655404"/>
                </a:lnTo>
                <a:lnTo>
                  <a:pt x="0" y="106554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70526" y="1195051"/>
            <a:ext cx="9313782" cy="867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intELIEd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ocs is more than OCR. It’s intelligent document processing that:</a:t>
            </a:r>
          </a:p>
          <a:p>
            <a:pPr algn="l" marL="755647" indent="-377824" lvl="1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Captures data from structured, semi-structured, and unstructured documents.</a:t>
            </a:r>
          </a:p>
          <a:p>
            <a:pPr algn="l" marL="755647" indent="-377824" lvl="1">
              <a:lnSpc>
                <a:spcPts val="4899"/>
              </a:lnSpc>
              <a:buFont typeface="Arial"/>
              <a:buChar char="•"/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Validates information instantly against bu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ess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rules and compliance standards.</a:t>
            </a:r>
          </a:p>
          <a:p>
            <a:pPr algn="l" marL="755647" indent="-377824" lvl="1">
              <a:lnSpc>
                <a:spcPts val="4899"/>
              </a:lnSpc>
              <a:buFont typeface="Arial"/>
              <a:buChar char="•"/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Connects seamlessly to your existing systems, CRMs, ERPs, and databases.</a:t>
            </a:r>
          </a:p>
          <a:p>
            <a:pPr algn="l" marL="755647" indent="-377824" lvl="1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Keeps 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humans in control with optional review steps where needed.</a:t>
            </a:r>
          </a:p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short: it automates the admin, protects compliance, and delivers the accuracy your business depends on.</a:t>
            </a:r>
          </a:p>
          <a:p>
            <a:pPr algn="l">
              <a:lnSpc>
                <a:spcPts val="48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90450" y="191635"/>
            <a:ext cx="6411792" cy="9903729"/>
            <a:chOff x="0" y="0"/>
            <a:chExt cx="2192020" cy="33858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194" y="0"/>
              <a:ext cx="2187449" cy="3387339"/>
            </a:xfrm>
            <a:custGeom>
              <a:avLst/>
              <a:gdLst/>
              <a:ahLst/>
              <a:cxnLst/>
              <a:rect r="r" b="b" t="t" l="l"/>
              <a:pathLst>
                <a:path h="3387339" w="2187449">
                  <a:moveTo>
                    <a:pt x="2886" y="317500"/>
                  </a:moveTo>
                  <a:cubicBezTo>
                    <a:pt x="13046" y="425450"/>
                    <a:pt x="15586" y="533400"/>
                    <a:pt x="16856" y="642620"/>
                  </a:cubicBezTo>
                  <a:cubicBezTo>
                    <a:pt x="23206" y="1036320"/>
                    <a:pt x="20666" y="1430020"/>
                    <a:pt x="16856" y="1823720"/>
                  </a:cubicBezTo>
                  <a:cubicBezTo>
                    <a:pt x="13046" y="2218690"/>
                    <a:pt x="7966" y="2613660"/>
                    <a:pt x="7966" y="3009900"/>
                  </a:cubicBezTo>
                  <a:cubicBezTo>
                    <a:pt x="7966" y="3013710"/>
                    <a:pt x="7966" y="3017520"/>
                    <a:pt x="6696" y="3021330"/>
                  </a:cubicBezTo>
                  <a:cubicBezTo>
                    <a:pt x="10506" y="3022600"/>
                    <a:pt x="14316" y="3025140"/>
                    <a:pt x="18126" y="3027680"/>
                  </a:cubicBezTo>
                  <a:cubicBezTo>
                    <a:pt x="23206" y="3031490"/>
                    <a:pt x="27016" y="3037840"/>
                    <a:pt x="32096" y="3044190"/>
                  </a:cubicBezTo>
                  <a:cubicBezTo>
                    <a:pt x="43526" y="3058160"/>
                    <a:pt x="54956" y="3072130"/>
                    <a:pt x="65116" y="3086100"/>
                  </a:cubicBezTo>
                  <a:cubicBezTo>
                    <a:pt x="76546" y="3102610"/>
                    <a:pt x="87976" y="3117850"/>
                    <a:pt x="99406" y="3134360"/>
                  </a:cubicBezTo>
                  <a:cubicBezTo>
                    <a:pt x="104486" y="3141980"/>
                    <a:pt x="109566" y="3149600"/>
                    <a:pt x="114646" y="3155950"/>
                  </a:cubicBezTo>
                  <a:cubicBezTo>
                    <a:pt x="118456" y="3161030"/>
                    <a:pt x="124806" y="3163570"/>
                    <a:pt x="128616" y="3167380"/>
                  </a:cubicBezTo>
                  <a:cubicBezTo>
                    <a:pt x="141316" y="3177540"/>
                    <a:pt x="155286" y="3187700"/>
                    <a:pt x="167986" y="3197860"/>
                  </a:cubicBezTo>
                  <a:cubicBezTo>
                    <a:pt x="180686" y="3208020"/>
                    <a:pt x="193386" y="3216910"/>
                    <a:pt x="208626" y="3223260"/>
                  </a:cubicBezTo>
                  <a:cubicBezTo>
                    <a:pt x="242916" y="3238500"/>
                    <a:pt x="275936" y="3255010"/>
                    <a:pt x="310226" y="3270250"/>
                  </a:cubicBezTo>
                  <a:cubicBezTo>
                    <a:pt x="329276" y="3279140"/>
                    <a:pt x="348326" y="3286760"/>
                    <a:pt x="368646" y="3295650"/>
                  </a:cubicBezTo>
                  <a:cubicBezTo>
                    <a:pt x="369916" y="3296920"/>
                    <a:pt x="373726" y="3295650"/>
                    <a:pt x="374996" y="3295650"/>
                  </a:cubicBezTo>
                  <a:lnTo>
                    <a:pt x="382616" y="3295650"/>
                  </a:lnTo>
                  <a:lnTo>
                    <a:pt x="383886" y="3296920"/>
                  </a:lnTo>
                  <a:cubicBezTo>
                    <a:pt x="386426" y="3290570"/>
                    <a:pt x="388966" y="3285490"/>
                    <a:pt x="392776" y="3279140"/>
                  </a:cubicBezTo>
                  <a:cubicBezTo>
                    <a:pt x="396586" y="3274060"/>
                    <a:pt x="399126" y="3265170"/>
                    <a:pt x="408016" y="3265170"/>
                  </a:cubicBezTo>
                  <a:cubicBezTo>
                    <a:pt x="408016" y="3265170"/>
                    <a:pt x="409286" y="3265170"/>
                    <a:pt x="409286" y="3263900"/>
                  </a:cubicBezTo>
                  <a:cubicBezTo>
                    <a:pt x="413096" y="3257550"/>
                    <a:pt x="419446" y="3256280"/>
                    <a:pt x="427066" y="3255010"/>
                  </a:cubicBezTo>
                  <a:cubicBezTo>
                    <a:pt x="434686" y="3253740"/>
                    <a:pt x="441036" y="3249930"/>
                    <a:pt x="447386" y="3247390"/>
                  </a:cubicBezTo>
                  <a:cubicBezTo>
                    <a:pt x="448656" y="3247390"/>
                    <a:pt x="448656" y="3246120"/>
                    <a:pt x="449926" y="3246120"/>
                  </a:cubicBezTo>
                  <a:cubicBezTo>
                    <a:pt x="458816" y="3248660"/>
                    <a:pt x="465166" y="3242310"/>
                    <a:pt x="472786" y="3239770"/>
                  </a:cubicBezTo>
                  <a:lnTo>
                    <a:pt x="474056" y="3239770"/>
                  </a:lnTo>
                  <a:cubicBezTo>
                    <a:pt x="481676" y="3239770"/>
                    <a:pt x="488026" y="3235960"/>
                    <a:pt x="495646" y="3234690"/>
                  </a:cubicBezTo>
                  <a:cubicBezTo>
                    <a:pt x="501996" y="3233420"/>
                    <a:pt x="508346" y="3233420"/>
                    <a:pt x="514696" y="3229610"/>
                  </a:cubicBezTo>
                  <a:cubicBezTo>
                    <a:pt x="521046" y="3225800"/>
                    <a:pt x="528666" y="3223260"/>
                    <a:pt x="535016" y="3220720"/>
                  </a:cubicBezTo>
                  <a:cubicBezTo>
                    <a:pt x="541366" y="3218180"/>
                    <a:pt x="547716" y="3216910"/>
                    <a:pt x="554066" y="3214370"/>
                  </a:cubicBezTo>
                  <a:lnTo>
                    <a:pt x="560416" y="3214370"/>
                  </a:lnTo>
                  <a:cubicBezTo>
                    <a:pt x="566766" y="3214370"/>
                    <a:pt x="571846" y="3214370"/>
                    <a:pt x="576926" y="3210560"/>
                  </a:cubicBezTo>
                  <a:lnTo>
                    <a:pt x="579466" y="3210560"/>
                  </a:lnTo>
                  <a:cubicBezTo>
                    <a:pt x="585816" y="3210560"/>
                    <a:pt x="593436" y="3211830"/>
                    <a:pt x="599786" y="3211830"/>
                  </a:cubicBezTo>
                  <a:lnTo>
                    <a:pt x="604866" y="3211830"/>
                  </a:lnTo>
                  <a:cubicBezTo>
                    <a:pt x="611216" y="3210560"/>
                    <a:pt x="613756" y="3215640"/>
                    <a:pt x="617566" y="3218180"/>
                  </a:cubicBezTo>
                  <a:cubicBezTo>
                    <a:pt x="623916" y="3225800"/>
                    <a:pt x="631536" y="3227070"/>
                    <a:pt x="641696" y="3225800"/>
                  </a:cubicBezTo>
                  <a:cubicBezTo>
                    <a:pt x="650586" y="3224530"/>
                    <a:pt x="658206" y="3223260"/>
                    <a:pt x="667096" y="3223260"/>
                  </a:cubicBezTo>
                  <a:cubicBezTo>
                    <a:pt x="670906" y="3223260"/>
                    <a:pt x="675986" y="3224530"/>
                    <a:pt x="679796" y="3225800"/>
                  </a:cubicBezTo>
                  <a:cubicBezTo>
                    <a:pt x="683606" y="3227070"/>
                    <a:pt x="686146" y="3228340"/>
                    <a:pt x="689956" y="3229610"/>
                  </a:cubicBezTo>
                  <a:lnTo>
                    <a:pt x="693766" y="3233420"/>
                  </a:lnTo>
                  <a:cubicBezTo>
                    <a:pt x="693766" y="3233420"/>
                    <a:pt x="695036" y="3237230"/>
                    <a:pt x="696306" y="3238500"/>
                  </a:cubicBezTo>
                  <a:cubicBezTo>
                    <a:pt x="698846" y="3239770"/>
                    <a:pt x="701386" y="3239770"/>
                    <a:pt x="702656" y="3241040"/>
                  </a:cubicBezTo>
                  <a:lnTo>
                    <a:pt x="703926" y="3242310"/>
                  </a:lnTo>
                  <a:cubicBezTo>
                    <a:pt x="710276" y="3238500"/>
                    <a:pt x="712816" y="3244850"/>
                    <a:pt x="716626" y="3246120"/>
                  </a:cubicBezTo>
                  <a:cubicBezTo>
                    <a:pt x="721706" y="3248660"/>
                    <a:pt x="725516" y="3251200"/>
                    <a:pt x="730596" y="3255010"/>
                  </a:cubicBezTo>
                  <a:cubicBezTo>
                    <a:pt x="730596" y="3253740"/>
                    <a:pt x="730596" y="3252470"/>
                    <a:pt x="731866" y="3251200"/>
                  </a:cubicBezTo>
                  <a:cubicBezTo>
                    <a:pt x="739486" y="3252470"/>
                    <a:pt x="748376" y="3252470"/>
                    <a:pt x="755996" y="3257550"/>
                  </a:cubicBezTo>
                  <a:cubicBezTo>
                    <a:pt x="757266" y="3255010"/>
                    <a:pt x="759806" y="3252470"/>
                    <a:pt x="762346" y="3249930"/>
                  </a:cubicBezTo>
                  <a:cubicBezTo>
                    <a:pt x="762346" y="3249930"/>
                    <a:pt x="762346" y="3248660"/>
                    <a:pt x="763616" y="3248660"/>
                  </a:cubicBezTo>
                  <a:cubicBezTo>
                    <a:pt x="769966" y="3247390"/>
                    <a:pt x="773776" y="3243580"/>
                    <a:pt x="775046" y="3237230"/>
                  </a:cubicBezTo>
                  <a:cubicBezTo>
                    <a:pt x="776316" y="3234690"/>
                    <a:pt x="776316" y="3232150"/>
                    <a:pt x="776316" y="3230880"/>
                  </a:cubicBezTo>
                  <a:cubicBezTo>
                    <a:pt x="781396" y="3228340"/>
                    <a:pt x="785206" y="3225800"/>
                    <a:pt x="790286" y="3223260"/>
                  </a:cubicBezTo>
                  <a:lnTo>
                    <a:pt x="790286" y="3220720"/>
                  </a:lnTo>
                  <a:cubicBezTo>
                    <a:pt x="786476" y="3214370"/>
                    <a:pt x="786476" y="3213100"/>
                    <a:pt x="792826" y="3210560"/>
                  </a:cubicBezTo>
                  <a:cubicBezTo>
                    <a:pt x="794096" y="3209290"/>
                    <a:pt x="794096" y="3208020"/>
                    <a:pt x="795366" y="3208020"/>
                  </a:cubicBezTo>
                  <a:cubicBezTo>
                    <a:pt x="797906" y="3206750"/>
                    <a:pt x="800446" y="3205480"/>
                    <a:pt x="801716" y="3204210"/>
                  </a:cubicBezTo>
                  <a:cubicBezTo>
                    <a:pt x="801716" y="3204210"/>
                    <a:pt x="801716" y="3205480"/>
                    <a:pt x="802986" y="3205480"/>
                  </a:cubicBezTo>
                  <a:lnTo>
                    <a:pt x="802986" y="3202940"/>
                  </a:lnTo>
                  <a:cubicBezTo>
                    <a:pt x="810606" y="3200400"/>
                    <a:pt x="818226" y="3197860"/>
                    <a:pt x="825846" y="3194050"/>
                  </a:cubicBezTo>
                  <a:cubicBezTo>
                    <a:pt x="829656" y="3191510"/>
                    <a:pt x="833466" y="3190240"/>
                    <a:pt x="838546" y="3192780"/>
                  </a:cubicBezTo>
                  <a:cubicBezTo>
                    <a:pt x="841086" y="3194050"/>
                    <a:pt x="843626" y="3192780"/>
                    <a:pt x="846166" y="3191510"/>
                  </a:cubicBezTo>
                  <a:cubicBezTo>
                    <a:pt x="852516" y="3188970"/>
                    <a:pt x="858866" y="3187700"/>
                    <a:pt x="865216" y="3185160"/>
                  </a:cubicBezTo>
                  <a:cubicBezTo>
                    <a:pt x="870296" y="3183890"/>
                    <a:pt x="874106" y="3181350"/>
                    <a:pt x="879186" y="3178810"/>
                  </a:cubicBezTo>
                  <a:cubicBezTo>
                    <a:pt x="879186" y="3178810"/>
                    <a:pt x="880456" y="3176270"/>
                    <a:pt x="879186" y="3175000"/>
                  </a:cubicBezTo>
                  <a:cubicBezTo>
                    <a:pt x="879186" y="3173730"/>
                    <a:pt x="877916" y="3171190"/>
                    <a:pt x="877916" y="3169920"/>
                  </a:cubicBezTo>
                  <a:cubicBezTo>
                    <a:pt x="881726" y="3167380"/>
                    <a:pt x="884266" y="3164840"/>
                    <a:pt x="886806" y="3164840"/>
                  </a:cubicBezTo>
                  <a:cubicBezTo>
                    <a:pt x="890616" y="3163570"/>
                    <a:pt x="895696" y="3163570"/>
                    <a:pt x="900776" y="3162300"/>
                  </a:cubicBezTo>
                  <a:cubicBezTo>
                    <a:pt x="904586" y="3150870"/>
                    <a:pt x="912206" y="3148330"/>
                    <a:pt x="921096" y="3152140"/>
                  </a:cubicBezTo>
                  <a:lnTo>
                    <a:pt x="923636" y="3149600"/>
                  </a:lnTo>
                  <a:cubicBezTo>
                    <a:pt x="924906" y="3150870"/>
                    <a:pt x="924906" y="3150870"/>
                    <a:pt x="924906" y="3152140"/>
                  </a:cubicBezTo>
                  <a:cubicBezTo>
                    <a:pt x="928716" y="3149600"/>
                    <a:pt x="932526" y="3147060"/>
                    <a:pt x="936336" y="3145790"/>
                  </a:cubicBezTo>
                  <a:cubicBezTo>
                    <a:pt x="940146" y="3143250"/>
                    <a:pt x="943956" y="3140710"/>
                    <a:pt x="949036" y="3143250"/>
                  </a:cubicBezTo>
                  <a:cubicBezTo>
                    <a:pt x="949036" y="3136900"/>
                    <a:pt x="952846" y="3136900"/>
                    <a:pt x="956656" y="3138170"/>
                  </a:cubicBezTo>
                  <a:cubicBezTo>
                    <a:pt x="959196" y="3138170"/>
                    <a:pt x="963006" y="3136900"/>
                    <a:pt x="965546" y="3135630"/>
                  </a:cubicBezTo>
                  <a:cubicBezTo>
                    <a:pt x="966816" y="3135630"/>
                    <a:pt x="969356" y="3134360"/>
                    <a:pt x="970626" y="3135630"/>
                  </a:cubicBezTo>
                  <a:cubicBezTo>
                    <a:pt x="975706" y="3139440"/>
                    <a:pt x="983326" y="3140710"/>
                    <a:pt x="988406" y="3147060"/>
                  </a:cubicBezTo>
                  <a:cubicBezTo>
                    <a:pt x="992216" y="3152140"/>
                    <a:pt x="998566" y="3154680"/>
                    <a:pt x="1001106" y="3162300"/>
                  </a:cubicBezTo>
                  <a:cubicBezTo>
                    <a:pt x="1002376" y="3164840"/>
                    <a:pt x="1007456" y="3167380"/>
                    <a:pt x="1009996" y="3168650"/>
                  </a:cubicBezTo>
                  <a:cubicBezTo>
                    <a:pt x="1009996" y="3168650"/>
                    <a:pt x="1011266" y="3168650"/>
                    <a:pt x="1012536" y="3169920"/>
                  </a:cubicBezTo>
                  <a:cubicBezTo>
                    <a:pt x="1013806" y="3173730"/>
                    <a:pt x="1017616" y="3172460"/>
                    <a:pt x="1020156" y="3171190"/>
                  </a:cubicBezTo>
                  <a:cubicBezTo>
                    <a:pt x="1022696" y="3171190"/>
                    <a:pt x="1025236" y="3169920"/>
                    <a:pt x="1026506" y="3173730"/>
                  </a:cubicBezTo>
                  <a:cubicBezTo>
                    <a:pt x="1026506" y="3175000"/>
                    <a:pt x="1030316" y="3176270"/>
                    <a:pt x="1031586" y="3177540"/>
                  </a:cubicBezTo>
                  <a:cubicBezTo>
                    <a:pt x="1035396" y="3180080"/>
                    <a:pt x="1039206" y="3182620"/>
                    <a:pt x="1041746" y="3185160"/>
                  </a:cubicBezTo>
                  <a:cubicBezTo>
                    <a:pt x="1043016" y="3186430"/>
                    <a:pt x="1044286" y="3187700"/>
                    <a:pt x="1044286" y="3188970"/>
                  </a:cubicBezTo>
                  <a:cubicBezTo>
                    <a:pt x="1044286" y="3192780"/>
                    <a:pt x="1048096" y="3195320"/>
                    <a:pt x="1051906" y="3195320"/>
                  </a:cubicBezTo>
                  <a:cubicBezTo>
                    <a:pt x="1056986" y="3196590"/>
                    <a:pt x="1060796" y="3196590"/>
                    <a:pt x="1065876" y="3197860"/>
                  </a:cubicBezTo>
                  <a:cubicBezTo>
                    <a:pt x="1067146" y="3197860"/>
                    <a:pt x="1067146" y="3200400"/>
                    <a:pt x="1068416" y="3200400"/>
                  </a:cubicBezTo>
                  <a:cubicBezTo>
                    <a:pt x="1069686" y="3202940"/>
                    <a:pt x="1070956" y="3206750"/>
                    <a:pt x="1076036" y="3204210"/>
                  </a:cubicBezTo>
                  <a:cubicBezTo>
                    <a:pt x="1078576" y="3202940"/>
                    <a:pt x="1086196" y="3205480"/>
                    <a:pt x="1087466" y="3208020"/>
                  </a:cubicBezTo>
                  <a:cubicBezTo>
                    <a:pt x="1090006" y="3216910"/>
                    <a:pt x="1098896" y="3216910"/>
                    <a:pt x="1105246" y="3219450"/>
                  </a:cubicBezTo>
                  <a:cubicBezTo>
                    <a:pt x="1106516" y="3219450"/>
                    <a:pt x="1107786" y="3219450"/>
                    <a:pt x="1107786" y="3220720"/>
                  </a:cubicBezTo>
                  <a:cubicBezTo>
                    <a:pt x="1111596" y="3225800"/>
                    <a:pt x="1116676" y="3227070"/>
                    <a:pt x="1121756" y="3229610"/>
                  </a:cubicBezTo>
                  <a:cubicBezTo>
                    <a:pt x="1126836" y="3232150"/>
                    <a:pt x="1131916" y="3237230"/>
                    <a:pt x="1136996" y="3242310"/>
                  </a:cubicBezTo>
                  <a:lnTo>
                    <a:pt x="1143346" y="3248660"/>
                  </a:lnTo>
                  <a:cubicBezTo>
                    <a:pt x="1144616" y="3249930"/>
                    <a:pt x="1145886" y="3249930"/>
                    <a:pt x="1147156" y="3249930"/>
                  </a:cubicBezTo>
                  <a:cubicBezTo>
                    <a:pt x="1150966" y="3249930"/>
                    <a:pt x="1154776" y="3248660"/>
                    <a:pt x="1157316" y="3252470"/>
                  </a:cubicBezTo>
                  <a:cubicBezTo>
                    <a:pt x="1157316" y="3252470"/>
                    <a:pt x="1158586" y="3253740"/>
                    <a:pt x="1159856" y="3253740"/>
                  </a:cubicBezTo>
                  <a:cubicBezTo>
                    <a:pt x="1170016" y="3252470"/>
                    <a:pt x="1176366" y="3258820"/>
                    <a:pt x="1182716" y="3265170"/>
                  </a:cubicBezTo>
                  <a:cubicBezTo>
                    <a:pt x="1185256" y="3267710"/>
                    <a:pt x="1190336" y="3268980"/>
                    <a:pt x="1192876" y="3268980"/>
                  </a:cubicBezTo>
                  <a:cubicBezTo>
                    <a:pt x="1200496" y="3271520"/>
                    <a:pt x="1209386" y="3272790"/>
                    <a:pt x="1215736" y="3277870"/>
                  </a:cubicBezTo>
                  <a:cubicBezTo>
                    <a:pt x="1219546" y="3280410"/>
                    <a:pt x="1224626" y="3284220"/>
                    <a:pt x="1228436" y="3284220"/>
                  </a:cubicBezTo>
                  <a:cubicBezTo>
                    <a:pt x="1234786" y="3284220"/>
                    <a:pt x="1237326" y="3289300"/>
                    <a:pt x="1239866" y="3293110"/>
                  </a:cubicBezTo>
                  <a:cubicBezTo>
                    <a:pt x="1247486" y="3294380"/>
                    <a:pt x="1255106" y="3294380"/>
                    <a:pt x="1258916" y="3302000"/>
                  </a:cubicBezTo>
                  <a:cubicBezTo>
                    <a:pt x="1258916" y="3303270"/>
                    <a:pt x="1260186" y="3303270"/>
                    <a:pt x="1261456" y="3303270"/>
                  </a:cubicBezTo>
                  <a:cubicBezTo>
                    <a:pt x="1266536" y="3304540"/>
                    <a:pt x="1271616" y="3305810"/>
                    <a:pt x="1276696" y="3308350"/>
                  </a:cubicBezTo>
                  <a:cubicBezTo>
                    <a:pt x="1279236" y="3309620"/>
                    <a:pt x="1281776" y="3312160"/>
                    <a:pt x="1285586" y="3314700"/>
                  </a:cubicBezTo>
                  <a:cubicBezTo>
                    <a:pt x="1286856" y="3314700"/>
                    <a:pt x="1286856" y="3315970"/>
                    <a:pt x="1288126" y="3315970"/>
                  </a:cubicBezTo>
                  <a:cubicBezTo>
                    <a:pt x="1297016" y="3315970"/>
                    <a:pt x="1299556" y="3322320"/>
                    <a:pt x="1304636" y="3327400"/>
                  </a:cubicBezTo>
                  <a:cubicBezTo>
                    <a:pt x="1312256" y="3333750"/>
                    <a:pt x="1321146" y="3340100"/>
                    <a:pt x="1327496" y="3347720"/>
                  </a:cubicBezTo>
                  <a:cubicBezTo>
                    <a:pt x="1331306" y="3352800"/>
                    <a:pt x="1337656" y="3355340"/>
                    <a:pt x="1341466" y="3357880"/>
                  </a:cubicBezTo>
                  <a:lnTo>
                    <a:pt x="1349086" y="3361690"/>
                  </a:lnTo>
                  <a:cubicBezTo>
                    <a:pt x="1351626" y="3364230"/>
                    <a:pt x="1354166" y="3366770"/>
                    <a:pt x="1357976" y="3369310"/>
                  </a:cubicBezTo>
                  <a:cubicBezTo>
                    <a:pt x="1361786" y="3370580"/>
                    <a:pt x="1363056" y="3375660"/>
                    <a:pt x="1368136" y="3374390"/>
                  </a:cubicBezTo>
                  <a:cubicBezTo>
                    <a:pt x="1370676" y="3374390"/>
                    <a:pt x="1373216" y="3375660"/>
                    <a:pt x="1375756" y="3376930"/>
                  </a:cubicBezTo>
                  <a:cubicBezTo>
                    <a:pt x="1379566" y="3379470"/>
                    <a:pt x="1380836" y="3382010"/>
                    <a:pt x="1385916" y="3382010"/>
                  </a:cubicBezTo>
                  <a:cubicBezTo>
                    <a:pt x="1388456" y="3382010"/>
                    <a:pt x="1390996" y="3384550"/>
                    <a:pt x="1392266" y="3385820"/>
                  </a:cubicBezTo>
                  <a:cubicBezTo>
                    <a:pt x="1398616" y="3388360"/>
                    <a:pt x="1404966" y="3388360"/>
                    <a:pt x="1408776" y="3380740"/>
                  </a:cubicBezTo>
                  <a:lnTo>
                    <a:pt x="1410046" y="3379470"/>
                  </a:lnTo>
                  <a:cubicBezTo>
                    <a:pt x="1415126" y="3382010"/>
                    <a:pt x="1415126" y="3376930"/>
                    <a:pt x="1416396" y="3374390"/>
                  </a:cubicBezTo>
                  <a:cubicBezTo>
                    <a:pt x="1417666" y="3373120"/>
                    <a:pt x="1420206" y="3371850"/>
                    <a:pt x="1421476" y="3370580"/>
                  </a:cubicBezTo>
                  <a:cubicBezTo>
                    <a:pt x="1424016" y="3368040"/>
                    <a:pt x="1426556" y="3366770"/>
                    <a:pt x="1430366" y="3364230"/>
                  </a:cubicBezTo>
                  <a:cubicBezTo>
                    <a:pt x="1431636" y="3362960"/>
                    <a:pt x="1434176" y="3361690"/>
                    <a:pt x="1435446" y="3361690"/>
                  </a:cubicBezTo>
                  <a:cubicBezTo>
                    <a:pt x="1441796" y="3361690"/>
                    <a:pt x="1445606" y="3359150"/>
                    <a:pt x="1450686" y="3354070"/>
                  </a:cubicBezTo>
                  <a:cubicBezTo>
                    <a:pt x="1454496" y="3350260"/>
                    <a:pt x="1460846" y="3347720"/>
                    <a:pt x="1465926" y="3345180"/>
                  </a:cubicBezTo>
                  <a:cubicBezTo>
                    <a:pt x="1471006" y="3342640"/>
                    <a:pt x="1476086" y="3340100"/>
                    <a:pt x="1482436" y="3338830"/>
                  </a:cubicBezTo>
                  <a:cubicBezTo>
                    <a:pt x="1486246" y="3337560"/>
                    <a:pt x="1490056" y="3337560"/>
                    <a:pt x="1493866" y="3337560"/>
                  </a:cubicBezTo>
                  <a:lnTo>
                    <a:pt x="1496406" y="3337560"/>
                  </a:lnTo>
                  <a:cubicBezTo>
                    <a:pt x="1501486" y="3335020"/>
                    <a:pt x="1506566" y="3331210"/>
                    <a:pt x="1512916" y="3328670"/>
                  </a:cubicBezTo>
                  <a:lnTo>
                    <a:pt x="1516726" y="3328670"/>
                  </a:lnTo>
                  <a:cubicBezTo>
                    <a:pt x="1523076" y="3331210"/>
                    <a:pt x="1529426" y="3331210"/>
                    <a:pt x="1535776" y="3326130"/>
                  </a:cubicBezTo>
                  <a:cubicBezTo>
                    <a:pt x="1537046" y="3324860"/>
                    <a:pt x="1539586" y="3323590"/>
                    <a:pt x="1540856" y="3322320"/>
                  </a:cubicBezTo>
                  <a:cubicBezTo>
                    <a:pt x="1547206" y="3324860"/>
                    <a:pt x="1553556" y="3329940"/>
                    <a:pt x="1561176" y="3329940"/>
                  </a:cubicBezTo>
                  <a:cubicBezTo>
                    <a:pt x="1563716" y="3329940"/>
                    <a:pt x="1567526" y="3328670"/>
                    <a:pt x="1570066" y="3327400"/>
                  </a:cubicBezTo>
                  <a:cubicBezTo>
                    <a:pt x="1575146" y="3327400"/>
                    <a:pt x="1580226" y="3327400"/>
                    <a:pt x="1584036" y="3326130"/>
                  </a:cubicBezTo>
                  <a:cubicBezTo>
                    <a:pt x="1589116" y="3324860"/>
                    <a:pt x="1595466" y="3326130"/>
                    <a:pt x="1600546" y="3323590"/>
                  </a:cubicBezTo>
                  <a:cubicBezTo>
                    <a:pt x="1603086" y="3317240"/>
                    <a:pt x="1604356" y="3317240"/>
                    <a:pt x="1610706" y="3318510"/>
                  </a:cubicBezTo>
                  <a:cubicBezTo>
                    <a:pt x="1618326" y="3319780"/>
                    <a:pt x="1623406" y="3318510"/>
                    <a:pt x="1628486" y="3312160"/>
                  </a:cubicBezTo>
                  <a:cubicBezTo>
                    <a:pt x="1631026" y="3308350"/>
                    <a:pt x="1637376" y="3308350"/>
                    <a:pt x="1641186" y="3305810"/>
                  </a:cubicBezTo>
                  <a:cubicBezTo>
                    <a:pt x="1642456" y="3305810"/>
                    <a:pt x="1643726" y="3304540"/>
                    <a:pt x="1644996" y="3304540"/>
                  </a:cubicBezTo>
                  <a:cubicBezTo>
                    <a:pt x="1647536" y="3303270"/>
                    <a:pt x="1648806" y="3303270"/>
                    <a:pt x="1651346" y="3302000"/>
                  </a:cubicBezTo>
                  <a:cubicBezTo>
                    <a:pt x="1657696" y="3299460"/>
                    <a:pt x="1664046" y="3298190"/>
                    <a:pt x="1670396" y="3294380"/>
                  </a:cubicBezTo>
                  <a:cubicBezTo>
                    <a:pt x="1676746" y="3290570"/>
                    <a:pt x="1681826" y="3288030"/>
                    <a:pt x="1688176" y="3293110"/>
                  </a:cubicBezTo>
                  <a:lnTo>
                    <a:pt x="1690716" y="3293110"/>
                  </a:lnTo>
                  <a:cubicBezTo>
                    <a:pt x="1693256" y="3291840"/>
                    <a:pt x="1694526" y="3291840"/>
                    <a:pt x="1697066" y="3290570"/>
                  </a:cubicBezTo>
                  <a:cubicBezTo>
                    <a:pt x="1697066" y="3286760"/>
                    <a:pt x="1697066" y="3281680"/>
                    <a:pt x="1702146" y="3277870"/>
                  </a:cubicBezTo>
                  <a:cubicBezTo>
                    <a:pt x="1703416" y="3276600"/>
                    <a:pt x="1703416" y="3274060"/>
                    <a:pt x="1705956" y="3272790"/>
                  </a:cubicBezTo>
                  <a:cubicBezTo>
                    <a:pt x="1708496" y="3270250"/>
                    <a:pt x="1712306" y="3270250"/>
                    <a:pt x="1714846" y="3271520"/>
                  </a:cubicBezTo>
                  <a:cubicBezTo>
                    <a:pt x="1716116" y="3272790"/>
                    <a:pt x="1718656" y="3271520"/>
                    <a:pt x="1719926" y="3271520"/>
                  </a:cubicBezTo>
                  <a:cubicBezTo>
                    <a:pt x="1727546" y="3270250"/>
                    <a:pt x="1736436" y="3270250"/>
                    <a:pt x="1744056" y="3268980"/>
                  </a:cubicBezTo>
                  <a:cubicBezTo>
                    <a:pt x="1751676" y="3267710"/>
                    <a:pt x="1759296" y="3266440"/>
                    <a:pt x="1766916" y="3263900"/>
                  </a:cubicBezTo>
                  <a:cubicBezTo>
                    <a:pt x="1771996" y="3261360"/>
                    <a:pt x="1777076" y="3262630"/>
                    <a:pt x="1782156" y="3262630"/>
                  </a:cubicBezTo>
                  <a:cubicBezTo>
                    <a:pt x="1792316" y="3263900"/>
                    <a:pt x="1801206" y="3263900"/>
                    <a:pt x="1810096" y="3258820"/>
                  </a:cubicBezTo>
                  <a:lnTo>
                    <a:pt x="1807556" y="3256280"/>
                  </a:lnTo>
                  <a:cubicBezTo>
                    <a:pt x="1810096" y="3255010"/>
                    <a:pt x="1812636" y="3255010"/>
                    <a:pt x="1816446" y="3255010"/>
                  </a:cubicBezTo>
                  <a:cubicBezTo>
                    <a:pt x="1818986" y="3258820"/>
                    <a:pt x="1822796" y="3256280"/>
                    <a:pt x="1825336" y="3253740"/>
                  </a:cubicBezTo>
                  <a:cubicBezTo>
                    <a:pt x="1829146" y="3249930"/>
                    <a:pt x="1832956" y="3251200"/>
                    <a:pt x="1838036" y="3251200"/>
                  </a:cubicBezTo>
                  <a:cubicBezTo>
                    <a:pt x="1843116" y="3252470"/>
                    <a:pt x="1849466" y="3249930"/>
                    <a:pt x="1855816" y="3248660"/>
                  </a:cubicBezTo>
                  <a:cubicBezTo>
                    <a:pt x="1857086" y="3248660"/>
                    <a:pt x="1858356" y="3246120"/>
                    <a:pt x="1858356" y="3244850"/>
                  </a:cubicBezTo>
                  <a:cubicBezTo>
                    <a:pt x="1860896" y="3244850"/>
                    <a:pt x="1863436" y="3243580"/>
                    <a:pt x="1867246" y="3243580"/>
                  </a:cubicBezTo>
                  <a:lnTo>
                    <a:pt x="1872326" y="3243580"/>
                  </a:lnTo>
                  <a:cubicBezTo>
                    <a:pt x="1877406" y="3246120"/>
                    <a:pt x="1882486" y="3246120"/>
                    <a:pt x="1887566" y="3243580"/>
                  </a:cubicBezTo>
                  <a:cubicBezTo>
                    <a:pt x="1888836" y="3242310"/>
                    <a:pt x="1891376" y="3242310"/>
                    <a:pt x="1892646" y="3242310"/>
                  </a:cubicBezTo>
                  <a:cubicBezTo>
                    <a:pt x="1896456" y="3241040"/>
                    <a:pt x="1900266" y="3242310"/>
                    <a:pt x="1902806" y="3238500"/>
                  </a:cubicBezTo>
                  <a:cubicBezTo>
                    <a:pt x="1904076" y="3237230"/>
                    <a:pt x="1906616" y="3238500"/>
                    <a:pt x="1909156" y="3237230"/>
                  </a:cubicBezTo>
                  <a:lnTo>
                    <a:pt x="1945986" y="3237230"/>
                  </a:lnTo>
                  <a:cubicBezTo>
                    <a:pt x="1951066" y="3237230"/>
                    <a:pt x="1957416" y="3238500"/>
                    <a:pt x="1962496" y="3239770"/>
                  </a:cubicBezTo>
                  <a:cubicBezTo>
                    <a:pt x="1968846" y="3241040"/>
                    <a:pt x="1973926" y="3239770"/>
                    <a:pt x="1979006" y="3238500"/>
                  </a:cubicBezTo>
                  <a:lnTo>
                    <a:pt x="1987896" y="3238500"/>
                  </a:lnTo>
                  <a:cubicBezTo>
                    <a:pt x="1991706" y="3238500"/>
                    <a:pt x="1995516" y="3239770"/>
                    <a:pt x="1999326" y="3238500"/>
                  </a:cubicBezTo>
                  <a:cubicBezTo>
                    <a:pt x="2001866" y="3238500"/>
                    <a:pt x="2003136" y="3235960"/>
                    <a:pt x="2004406" y="3233420"/>
                  </a:cubicBezTo>
                  <a:cubicBezTo>
                    <a:pt x="2006946" y="3229610"/>
                    <a:pt x="2010756" y="3228340"/>
                    <a:pt x="2015836" y="3228340"/>
                  </a:cubicBezTo>
                  <a:cubicBezTo>
                    <a:pt x="2019646" y="3228340"/>
                    <a:pt x="2023456" y="3227070"/>
                    <a:pt x="2027266" y="3225800"/>
                  </a:cubicBezTo>
                  <a:lnTo>
                    <a:pt x="2029806" y="3225800"/>
                  </a:lnTo>
                  <a:cubicBezTo>
                    <a:pt x="2034886" y="3233420"/>
                    <a:pt x="2042506" y="3228340"/>
                    <a:pt x="2048856" y="3229610"/>
                  </a:cubicBezTo>
                  <a:lnTo>
                    <a:pt x="2051396" y="3229610"/>
                  </a:lnTo>
                  <a:cubicBezTo>
                    <a:pt x="2056476" y="3232150"/>
                    <a:pt x="2062826" y="3234690"/>
                    <a:pt x="2067906" y="3235960"/>
                  </a:cubicBezTo>
                  <a:cubicBezTo>
                    <a:pt x="2074256" y="3237230"/>
                    <a:pt x="2079336" y="3243580"/>
                    <a:pt x="2084416" y="3243580"/>
                  </a:cubicBezTo>
                  <a:cubicBezTo>
                    <a:pt x="2093306" y="3243580"/>
                    <a:pt x="2100926" y="3249930"/>
                    <a:pt x="2108546" y="3251200"/>
                  </a:cubicBezTo>
                  <a:cubicBezTo>
                    <a:pt x="2114896" y="3252470"/>
                    <a:pt x="2121246" y="3255010"/>
                    <a:pt x="2127596" y="3257550"/>
                  </a:cubicBezTo>
                  <a:cubicBezTo>
                    <a:pt x="2130136" y="3258820"/>
                    <a:pt x="2133946" y="3257550"/>
                    <a:pt x="2136486" y="3257550"/>
                  </a:cubicBezTo>
                  <a:cubicBezTo>
                    <a:pt x="2144106" y="3258820"/>
                    <a:pt x="2151726" y="3258820"/>
                    <a:pt x="2159346" y="3260090"/>
                  </a:cubicBezTo>
                  <a:lnTo>
                    <a:pt x="2160616" y="3260090"/>
                  </a:lnTo>
                  <a:cubicBezTo>
                    <a:pt x="2169506" y="3258820"/>
                    <a:pt x="2178396" y="3261360"/>
                    <a:pt x="2187286" y="3261360"/>
                  </a:cubicBezTo>
                  <a:cubicBezTo>
                    <a:pt x="2188556" y="3035300"/>
                    <a:pt x="2182206" y="2809240"/>
                    <a:pt x="2174586" y="2583180"/>
                  </a:cubicBezTo>
                  <a:cubicBezTo>
                    <a:pt x="2166966" y="2368550"/>
                    <a:pt x="2159346" y="2153920"/>
                    <a:pt x="2158076" y="1939290"/>
                  </a:cubicBezTo>
                  <a:cubicBezTo>
                    <a:pt x="2158076" y="1831340"/>
                    <a:pt x="2159346" y="1724660"/>
                    <a:pt x="2161886" y="1616710"/>
                  </a:cubicBezTo>
                  <a:cubicBezTo>
                    <a:pt x="2165696" y="1508760"/>
                    <a:pt x="2173316" y="1400810"/>
                    <a:pt x="2178396" y="1292860"/>
                  </a:cubicBezTo>
                  <a:cubicBezTo>
                    <a:pt x="2193636" y="951230"/>
                    <a:pt x="2184746" y="608330"/>
                    <a:pt x="2179666" y="266700"/>
                  </a:cubicBezTo>
                  <a:cubicBezTo>
                    <a:pt x="2175856" y="265430"/>
                    <a:pt x="2173316" y="264160"/>
                    <a:pt x="2170776" y="262890"/>
                  </a:cubicBezTo>
                  <a:cubicBezTo>
                    <a:pt x="2166966" y="260350"/>
                    <a:pt x="2163156" y="259080"/>
                    <a:pt x="2158076" y="260350"/>
                  </a:cubicBezTo>
                  <a:lnTo>
                    <a:pt x="2150456" y="260350"/>
                  </a:lnTo>
                  <a:cubicBezTo>
                    <a:pt x="2146646" y="260350"/>
                    <a:pt x="2141566" y="260350"/>
                    <a:pt x="2139026" y="265430"/>
                  </a:cubicBezTo>
                  <a:cubicBezTo>
                    <a:pt x="2139026" y="265430"/>
                    <a:pt x="2137756" y="266700"/>
                    <a:pt x="2136486" y="266700"/>
                  </a:cubicBezTo>
                  <a:lnTo>
                    <a:pt x="2131406" y="266700"/>
                  </a:lnTo>
                  <a:cubicBezTo>
                    <a:pt x="2130136" y="264160"/>
                    <a:pt x="2132676" y="259080"/>
                    <a:pt x="2126326" y="260350"/>
                  </a:cubicBezTo>
                  <a:cubicBezTo>
                    <a:pt x="2123786" y="260350"/>
                    <a:pt x="2119976" y="261620"/>
                    <a:pt x="2117436" y="261620"/>
                  </a:cubicBezTo>
                  <a:lnTo>
                    <a:pt x="2098386" y="261620"/>
                  </a:lnTo>
                  <a:cubicBezTo>
                    <a:pt x="2097116" y="259080"/>
                    <a:pt x="2095846" y="256540"/>
                    <a:pt x="2093306" y="252730"/>
                  </a:cubicBezTo>
                  <a:cubicBezTo>
                    <a:pt x="2092036" y="250190"/>
                    <a:pt x="2090766" y="248920"/>
                    <a:pt x="2086956" y="251460"/>
                  </a:cubicBezTo>
                  <a:cubicBezTo>
                    <a:pt x="2084416" y="252730"/>
                    <a:pt x="2083146" y="252730"/>
                    <a:pt x="2081876" y="250190"/>
                  </a:cubicBezTo>
                  <a:cubicBezTo>
                    <a:pt x="2078066" y="243840"/>
                    <a:pt x="2074256" y="238760"/>
                    <a:pt x="2066636" y="237490"/>
                  </a:cubicBezTo>
                  <a:cubicBezTo>
                    <a:pt x="2065366" y="237490"/>
                    <a:pt x="2064096" y="234950"/>
                    <a:pt x="2062826" y="233680"/>
                  </a:cubicBezTo>
                  <a:cubicBezTo>
                    <a:pt x="2060286" y="231140"/>
                    <a:pt x="2059016" y="228600"/>
                    <a:pt x="2055206" y="228600"/>
                  </a:cubicBezTo>
                  <a:cubicBezTo>
                    <a:pt x="2053936" y="228600"/>
                    <a:pt x="2051396" y="226060"/>
                    <a:pt x="2051396" y="224790"/>
                  </a:cubicBezTo>
                  <a:cubicBezTo>
                    <a:pt x="2050126" y="219710"/>
                    <a:pt x="2050126" y="215900"/>
                    <a:pt x="2050126" y="210820"/>
                  </a:cubicBezTo>
                  <a:cubicBezTo>
                    <a:pt x="2048856" y="205740"/>
                    <a:pt x="2046316" y="200660"/>
                    <a:pt x="2042506" y="198120"/>
                  </a:cubicBezTo>
                  <a:cubicBezTo>
                    <a:pt x="2036156" y="194310"/>
                    <a:pt x="2031076" y="189230"/>
                    <a:pt x="2024726" y="185420"/>
                  </a:cubicBezTo>
                  <a:cubicBezTo>
                    <a:pt x="2023456" y="184150"/>
                    <a:pt x="2020916" y="182880"/>
                    <a:pt x="2018376" y="182880"/>
                  </a:cubicBezTo>
                  <a:cubicBezTo>
                    <a:pt x="2014566" y="181610"/>
                    <a:pt x="2010756" y="180340"/>
                    <a:pt x="2006946" y="180340"/>
                  </a:cubicBezTo>
                  <a:cubicBezTo>
                    <a:pt x="2003136" y="180340"/>
                    <a:pt x="1998056" y="180340"/>
                    <a:pt x="1994246" y="182880"/>
                  </a:cubicBezTo>
                  <a:cubicBezTo>
                    <a:pt x="1986626" y="186690"/>
                    <a:pt x="1980276" y="181610"/>
                    <a:pt x="1973926" y="181610"/>
                  </a:cubicBezTo>
                  <a:cubicBezTo>
                    <a:pt x="1967576" y="180340"/>
                    <a:pt x="1961226" y="177800"/>
                    <a:pt x="1956146" y="176530"/>
                  </a:cubicBezTo>
                  <a:lnTo>
                    <a:pt x="1939636" y="176530"/>
                  </a:lnTo>
                  <a:cubicBezTo>
                    <a:pt x="1925666" y="179070"/>
                    <a:pt x="1914236" y="171450"/>
                    <a:pt x="1900266" y="170180"/>
                  </a:cubicBezTo>
                  <a:cubicBezTo>
                    <a:pt x="1896456" y="170180"/>
                    <a:pt x="1892646" y="166370"/>
                    <a:pt x="1888836" y="163830"/>
                  </a:cubicBezTo>
                  <a:cubicBezTo>
                    <a:pt x="1886296" y="161290"/>
                    <a:pt x="1883756" y="161290"/>
                    <a:pt x="1879946" y="162560"/>
                  </a:cubicBezTo>
                  <a:cubicBezTo>
                    <a:pt x="1874866" y="163830"/>
                    <a:pt x="1869786" y="162560"/>
                    <a:pt x="1864706" y="163830"/>
                  </a:cubicBezTo>
                  <a:cubicBezTo>
                    <a:pt x="1857086" y="166370"/>
                    <a:pt x="1850736" y="160020"/>
                    <a:pt x="1843116" y="160020"/>
                  </a:cubicBezTo>
                  <a:cubicBezTo>
                    <a:pt x="1836766" y="161290"/>
                    <a:pt x="1830416" y="161290"/>
                    <a:pt x="1824066" y="162560"/>
                  </a:cubicBezTo>
                  <a:lnTo>
                    <a:pt x="1808826" y="166370"/>
                  </a:lnTo>
                  <a:cubicBezTo>
                    <a:pt x="1798666" y="171450"/>
                    <a:pt x="1791046" y="165100"/>
                    <a:pt x="1782156" y="162560"/>
                  </a:cubicBezTo>
                  <a:cubicBezTo>
                    <a:pt x="1775806" y="161290"/>
                    <a:pt x="1771996" y="158750"/>
                    <a:pt x="1766916" y="154940"/>
                  </a:cubicBezTo>
                  <a:cubicBezTo>
                    <a:pt x="1761836" y="151130"/>
                    <a:pt x="1756756" y="154940"/>
                    <a:pt x="1752946" y="154940"/>
                  </a:cubicBezTo>
                  <a:cubicBezTo>
                    <a:pt x="1749136" y="154940"/>
                    <a:pt x="1746596" y="158750"/>
                    <a:pt x="1744056" y="160020"/>
                  </a:cubicBezTo>
                  <a:cubicBezTo>
                    <a:pt x="1740246" y="161290"/>
                    <a:pt x="1736436" y="161290"/>
                    <a:pt x="1732626" y="161290"/>
                  </a:cubicBezTo>
                  <a:cubicBezTo>
                    <a:pt x="1728816" y="161290"/>
                    <a:pt x="1723736" y="160020"/>
                    <a:pt x="1719926" y="161290"/>
                  </a:cubicBezTo>
                  <a:cubicBezTo>
                    <a:pt x="1713576" y="163830"/>
                    <a:pt x="1708496" y="167640"/>
                    <a:pt x="1703416" y="170180"/>
                  </a:cubicBezTo>
                  <a:cubicBezTo>
                    <a:pt x="1702146" y="171450"/>
                    <a:pt x="1700876" y="172720"/>
                    <a:pt x="1699606" y="172720"/>
                  </a:cubicBezTo>
                  <a:cubicBezTo>
                    <a:pt x="1690716" y="177800"/>
                    <a:pt x="1680556" y="179070"/>
                    <a:pt x="1669126" y="179070"/>
                  </a:cubicBezTo>
                  <a:cubicBezTo>
                    <a:pt x="1662776" y="179070"/>
                    <a:pt x="1656426" y="179070"/>
                    <a:pt x="1650076" y="177800"/>
                  </a:cubicBezTo>
                  <a:cubicBezTo>
                    <a:pt x="1646266" y="177800"/>
                    <a:pt x="1643726" y="173990"/>
                    <a:pt x="1641186" y="173990"/>
                  </a:cubicBezTo>
                  <a:cubicBezTo>
                    <a:pt x="1632296" y="172720"/>
                    <a:pt x="1624676" y="172720"/>
                    <a:pt x="1615786" y="172720"/>
                  </a:cubicBezTo>
                  <a:cubicBezTo>
                    <a:pt x="1614516" y="172720"/>
                    <a:pt x="1613246" y="173990"/>
                    <a:pt x="1611976" y="173990"/>
                  </a:cubicBezTo>
                  <a:cubicBezTo>
                    <a:pt x="1606896" y="176530"/>
                    <a:pt x="1601816" y="180340"/>
                    <a:pt x="1596736" y="182880"/>
                  </a:cubicBezTo>
                  <a:cubicBezTo>
                    <a:pt x="1587846" y="185420"/>
                    <a:pt x="1578956" y="187960"/>
                    <a:pt x="1570066" y="189230"/>
                  </a:cubicBezTo>
                  <a:lnTo>
                    <a:pt x="1566256" y="189230"/>
                  </a:lnTo>
                  <a:cubicBezTo>
                    <a:pt x="1558636" y="185420"/>
                    <a:pt x="1552286" y="189230"/>
                    <a:pt x="1544666" y="190500"/>
                  </a:cubicBezTo>
                  <a:cubicBezTo>
                    <a:pt x="1537046" y="193040"/>
                    <a:pt x="1529426" y="196850"/>
                    <a:pt x="1521806" y="199390"/>
                  </a:cubicBezTo>
                  <a:cubicBezTo>
                    <a:pt x="1519266" y="200660"/>
                    <a:pt x="1516726" y="199390"/>
                    <a:pt x="1514186" y="198120"/>
                  </a:cubicBezTo>
                  <a:cubicBezTo>
                    <a:pt x="1510376" y="196850"/>
                    <a:pt x="1507836" y="196850"/>
                    <a:pt x="1505296" y="199390"/>
                  </a:cubicBezTo>
                  <a:cubicBezTo>
                    <a:pt x="1504026" y="200660"/>
                    <a:pt x="1502756" y="200660"/>
                    <a:pt x="1501486" y="200660"/>
                  </a:cubicBezTo>
                  <a:cubicBezTo>
                    <a:pt x="1497676" y="201930"/>
                    <a:pt x="1493866" y="201930"/>
                    <a:pt x="1491326" y="203200"/>
                  </a:cubicBezTo>
                  <a:cubicBezTo>
                    <a:pt x="1486246" y="207010"/>
                    <a:pt x="1481166" y="205740"/>
                    <a:pt x="1476086" y="208280"/>
                  </a:cubicBezTo>
                  <a:cubicBezTo>
                    <a:pt x="1471006" y="210820"/>
                    <a:pt x="1465926" y="210820"/>
                    <a:pt x="1462116" y="214630"/>
                  </a:cubicBezTo>
                  <a:cubicBezTo>
                    <a:pt x="1460846" y="215900"/>
                    <a:pt x="1458306" y="215900"/>
                    <a:pt x="1455766" y="215900"/>
                  </a:cubicBezTo>
                  <a:cubicBezTo>
                    <a:pt x="1449416" y="217170"/>
                    <a:pt x="1444336" y="220980"/>
                    <a:pt x="1440526" y="226060"/>
                  </a:cubicBezTo>
                  <a:cubicBezTo>
                    <a:pt x="1435446" y="231140"/>
                    <a:pt x="1430366" y="234950"/>
                    <a:pt x="1425286" y="238760"/>
                  </a:cubicBezTo>
                  <a:cubicBezTo>
                    <a:pt x="1424016" y="240030"/>
                    <a:pt x="1420206" y="240030"/>
                    <a:pt x="1418936" y="240030"/>
                  </a:cubicBezTo>
                  <a:cubicBezTo>
                    <a:pt x="1413856" y="240030"/>
                    <a:pt x="1408776" y="238760"/>
                    <a:pt x="1404966" y="237490"/>
                  </a:cubicBezTo>
                  <a:cubicBezTo>
                    <a:pt x="1402426" y="237490"/>
                    <a:pt x="1401156" y="236220"/>
                    <a:pt x="1398616" y="236220"/>
                  </a:cubicBezTo>
                  <a:cubicBezTo>
                    <a:pt x="1390996" y="240030"/>
                    <a:pt x="1382106" y="237490"/>
                    <a:pt x="1374486" y="237490"/>
                  </a:cubicBezTo>
                  <a:cubicBezTo>
                    <a:pt x="1373216" y="237490"/>
                    <a:pt x="1370676" y="236220"/>
                    <a:pt x="1369406" y="234950"/>
                  </a:cubicBezTo>
                  <a:cubicBezTo>
                    <a:pt x="1364326" y="231140"/>
                    <a:pt x="1359246" y="231140"/>
                    <a:pt x="1354166" y="233680"/>
                  </a:cubicBezTo>
                  <a:cubicBezTo>
                    <a:pt x="1350356" y="234950"/>
                    <a:pt x="1346546" y="234950"/>
                    <a:pt x="1344006" y="232410"/>
                  </a:cubicBezTo>
                  <a:cubicBezTo>
                    <a:pt x="1338926" y="228600"/>
                    <a:pt x="1332576" y="226060"/>
                    <a:pt x="1326226" y="224790"/>
                  </a:cubicBezTo>
                  <a:cubicBezTo>
                    <a:pt x="1321146" y="223520"/>
                    <a:pt x="1316066" y="220980"/>
                    <a:pt x="1310986" y="218440"/>
                  </a:cubicBezTo>
                  <a:cubicBezTo>
                    <a:pt x="1308446" y="217170"/>
                    <a:pt x="1305906" y="218440"/>
                    <a:pt x="1303366" y="218440"/>
                  </a:cubicBezTo>
                  <a:cubicBezTo>
                    <a:pt x="1300826" y="218440"/>
                    <a:pt x="1299556" y="219710"/>
                    <a:pt x="1297016" y="219710"/>
                  </a:cubicBezTo>
                  <a:cubicBezTo>
                    <a:pt x="1289396" y="220980"/>
                    <a:pt x="1281776" y="223520"/>
                    <a:pt x="1275426" y="222250"/>
                  </a:cubicBezTo>
                  <a:cubicBezTo>
                    <a:pt x="1266536" y="219710"/>
                    <a:pt x="1257646" y="220980"/>
                    <a:pt x="1250026" y="215900"/>
                  </a:cubicBezTo>
                  <a:cubicBezTo>
                    <a:pt x="1246216" y="213360"/>
                    <a:pt x="1244946" y="215900"/>
                    <a:pt x="1242406" y="215900"/>
                  </a:cubicBezTo>
                  <a:cubicBezTo>
                    <a:pt x="1241136" y="215900"/>
                    <a:pt x="1239866" y="215900"/>
                    <a:pt x="1237326" y="217170"/>
                  </a:cubicBezTo>
                  <a:cubicBezTo>
                    <a:pt x="1236056" y="220980"/>
                    <a:pt x="1230976" y="223520"/>
                    <a:pt x="1224626" y="220980"/>
                  </a:cubicBezTo>
                  <a:cubicBezTo>
                    <a:pt x="1220816" y="219710"/>
                    <a:pt x="1218276" y="219710"/>
                    <a:pt x="1214466" y="220980"/>
                  </a:cubicBezTo>
                  <a:cubicBezTo>
                    <a:pt x="1210656" y="222250"/>
                    <a:pt x="1206846" y="222250"/>
                    <a:pt x="1201766" y="223520"/>
                  </a:cubicBezTo>
                  <a:lnTo>
                    <a:pt x="1200496" y="223520"/>
                  </a:lnTo>
                  <a:cubicBezTo>
                    <a:pt x="1190336" y="229870"/>
                    <a:pt x="1180176" y="224790"/>
                    <a:pt x="1168746" y="224790"/>
                  </a:cubicBezTo>
                  <a:lnTo>
                    <a:pt x="1162396" y="224790"/>
                  </a:lnTo>
                  <a:cubicBezTo>
                    <a:pt x="1154776" y="226060"/>
                    <a:pt x="1150966" y="219710"/>
                    <a:pt x="1145886" y="215900"/>
                  </a:cubicBezTo>
                  <a:cubicBezTo>
                    <a:pt x="1140806" y="212090"/>
                    <a:pt x="1135726" y="207010"/>
                    <a:pt x="1130646" y="204470"/>
                  </a:cubicBezTo>
                  <a:cubicBezTo>
                    <a:pt x="1129376" y="203200"/>
                    <a:pt x="1125566" y="204470"/>
                    <a:pt x="1123026" y="204470"/>
                  </a:cubicBezTo>
                  <a:lnTo>
                    <a:pt x="1111596" y="204470"/>
                  </a:lnTo>
                  <a:lnTo>
                    <a:pt x="1110326" y="203200"/>
                  </a:lnTo>
                  <a:cubicBezTo>
                    <a:pt x="1101436" y="205740"/>
                    <a:pt x="1096356" y="200660"/>
                    <a:pt x="1090006" y="195580"/>
                  </a:cubicBezTo>
                  <a:cubicBezTo>
                    <a:pt x="1086196" y="193040"/>
                    <a:pt x="1081116" y="190500"/>
                    <a:pt x="1077306" y="189230"/>
                  </a:cubicBezTo>
                  <a:cubicBezTo>
                    <a:pt x="1072226" y="186690"/>
                    <a:pt x="1065876" y="185420"/>
                    <a:pt x="1063336" y="179070"/>
                  </a:cubicBezTo>
                  <a:cubicBezTo>
                    <a:pt x="1062066" y="176530"/>
                    <a:pt x="1059526" y="176530"/>
                    <a:pt x="1058256" y="173990"/>
                  </a:cubicBezTo>
                  <a:cubicBezTo>
                    <a:pt x="1056986" y="171450"/>
                    <a:pt x="1055716" y="168910"/>
                    <a:pt x="1055716" y="167640"/>
                  </a:cubicBezTo>
                  <a:cubicBezTo>
                    <a:pt x="1055716" y="165100"/>
                    <a:pt x="1056986" y="162560"/>
                    <a:pt x="1058256" y="160020"/>
                  </a:cubicBezTo>
                  <a:cubicBezTo>
                    <a:pt x="1059526" y="156210"/>
                    <a:pt x="1056986" y="152400"/>
                    <a:pt x="1053176" y="149860"/>
                  </a:cubicBezTo>
                  <a:cubicBezTo>
                    <a:pt x="1051906" y="148590"/>
                    <a:pt x="1049366" y="148590"/>
                    <a:pt x="1049366" y="147320"/>
                  </a:cubicBezTo>
                  <a:cubicBezTo>
                    <a:pt x="1046826" y="139700"/>
                    <a:pt x="1040476" y="137160"/>
                    <a:pt x="1035396" y="130810"/>
                  </a:cubicBezTo>
                  <a:cubicBezTo>
                    <a:pt x="1031586" y="127000"/>
                    <a:pt x="1029046" y="121920"/>
                    <a:pt x="1026506" y="116840"/>
                  </a:cubicBezTo>
                  <a:cubicBezTo>
                    <a:pt x="1023966" y="114300"/>
                    <a:pt x="1022696" y="111760"/>
                    <a:pt x="1018886" y="109220"/>
                  </a:cubicBezTo>
                  <a:cubicBezTo>
                    <a:pt x="1009996" y="105410"/>
                    <a:pt x="1001106" y="101600"/>
                    <a:pt x="992216" y="96520"/>
                  </a:cubicBezTo>
                  <a:cubicBezTo>
                    <a:pt x="992216" y="106680"/>
                    <a:pt x="989676" y="104140"/>
                    <a:pt x="988406" y="101600"/>
                  </a:cubicBezTo>
                  <a:cubicBezTo>
                    <a:pt x="988406" y="97790"/>
                    <a:pt x="985866" y="96520"/>
                    <a:pt x="982056" y="96520"/>
                  </a:cubicBezTo>
                  <a:cubicBezTo>
                    <a:pt x="982056" y="96520"/>
                    <a:pt x="980786" y="96520"/>
                    <a:pt x="980786" y="95250"/>
                  </a:cubicBezTo>
                  <a:cubicBezTo>
                    <a:pt x="979516" y="87630"/>
                    <a:pt x="973166" y="90170"/>
                    <a:pt x="969356" y="88900"/>
                  </a:cubicBezTo>
                  <a:cubicBezTo>
                    <a:pt x="966816" y="87630"/>
                    <a:pt x="964276" y="86360"/>
                    <a:pt x="961736" y="87630"/>
                  </a:cubicBezTo>
                  <a:cubicBezTo>
                    <a:pt x="956656" y="88900"/>
                    <a:pt x="952846" y="85090"/>
                    <a:pt x="947766" y="83820"/>
                  </a:cubicBezTo>
                  <a:cubicBezTo>
                    <a:pt x="946496" y="83820"/>
                    <a:pt x="945226" y="83820"/>
                    <a:pt x="943956" y="85090"/>
                  </a:cubicBezTo>
                  <a:cubicBezTo>
                    <a:pt x="941416" y="87630"/>
                    <a:pt x="938876" y="87630"/>
                    <a:pt x="935066" y="85090"/>
                  </a:cubicBezTo>
                  <a:cubicBezTo>
                    <a:pt x="929986" y="81280"/>
                    <a:pt x="924906" y="81280"/>
                    <a:pt x="918556" y="83820"/>
                  </a:cubicBezTo>
                  <a:cubicBezTo>
                    <a:pt x="916016" y="85090"/>
                    <a:pt x="913476" y="85090"/>
                    <a:pt x="910936" y="83820"/>
                  </a:cubicBezTo>
                  <a:cubicBezTo>
                    <a:pt x="905856" y="81280"/>
                    <a:pt x="900776" y="77470"/>
                    <a:pt x="894426" y="74930"/>
                  </a:cubicBezTo>
                  <a:cubicBezTo>
                    <a:pt x="893156" y="74930"/>
                    <a:pt x="891886" y="73660"/>
                    <a:pt x="890616" y="73660"/>
                  </a:cubicBezTo>
                  <a:cubicBezTo>
                    <a:pt x="882996" y="74930"/>
                    <a:pt x="876646" y="72390"/>
                    <a:pt x="869026" y="74930"/>
                  </a:cubicBezTo>
                  <a:cubicBezTo>
                    <a:pt x="865216" y="76200"/>
                    <a:pt x="860136" y="76200"/>
                    <a:pt x="857596" y="81280"/>
                  </a:cubicBezTo>
                  <a:cubicBezTo>
                    <a:pt x="856326" y="82550"/>
                    <a:pt x="852516" y="82550"/>
                    <a:pt x="849976" y="83820"/>
                  </a:cubicBezTo>
                  <a:cubicBezTo>
                    <a:pt x="843626" y="85090"/>
                    <a:pt x="837276" y="86360"/>
                    <a:pt x="830926" y="83820"/>
                  </a:cubicBezTo>
                  <a:cubicBezTo>
                    <a:pt x="825846" y="81280"/>
                    <a:pt x="819496" y="82550"/>
                    <a:pt x="814416" y="81280"/>
                  </a:cubicBezTo>
                  <a:cubicBezTo>
                    <a:pt x="810606" y="80010"/>
                    <a:pt x="808066" y="77470"/>
                    <a:pt x="805526" y="76200"/>
                  </a:cubicBezTo>
                  <a:cubicBezTo>
                    <a:pt x="804256" y="74930"/>
                    <a:pt x="802986" y="73660"/>
                    <a:pt x="801716" y="73660"/>
                  </a:cubicBezTo>
                  <a:cubicBezTo>
                    <a:pt x="794096" y="71120"/>
                    <a:pt x="787746" y="66040"/>
                    <a:pt x="783936" y="59690"/>
                  </a:cubicBezTo>
                  <a:cubicBezTo>
                    <a:pt x="781396" y="55880"/>
                    <a:pt x="777586" y="52070"/>
                    <a:pt x="775046" y="48260"/>
                  </a:cubicBezTo>
                  <a:cubicBezTo>
                    <a:pt x="766156" y="45720"/>
                    <a:pt x="767426" y="35560"/>
                    <a:pt x="762346" y="30480"/>
                  </a:cubicBezTo>
                  <a:cubicBezTo>
                    <a:pt x="758536" y="25400"/>
                    <a:pt x="754726" y="22860"/>
                    <a:pt x="748376" y="21590"/>
                  </a:cubicBezTo>
                  <a:lnTo>
                    <a:pt x="747106" y="21590"/>
                  </a:lnTo>
                  <a:cubicBezTo>
                    <a:pt x="740756" y="16510"/>
                    <a:pt x="734406" y="20320"/>
                    <a:pt x="726786" y="20320"/>
                  </a:cubicBezTo>
                  <a:cubicBezTo>
                    <a:pt x="724246" y="20320"/>
                    <a:pt x="720436" y="17780"/>
                    <a:pt x="717896" y="16510"/>
                  </a:cubicBezTo>
                  <a:cubicBezTo>
                    <a:pt x="716626" y="13970"/>
                    <a:pt x="715356" y="12700"/>
                    <a:pt x="714086" y="12700"/>
                  </a:cubicBezTo>
                  <a:cubicBezTo>
                    <a:pt x="706466" y="11430"/>
                    <a:pt x="700116" y="6350"/>
                    <a:pt x="693766" y="0"/>
                  </a:cubicBezTo>
                  <a:cubicBezTo>
                    <a:pt x="691226" y="1270"/>
                    <a:pt x="688686" y="2540"/>
                    <a:pt x="686146" y="2540"/>
                  </a:cubicBezTo>
                  <a:cubicBezTo>
                    <a:pt x="683606" y="3810"/>
                    <a:pt x="679796" y="3810"/>
                    <a:pt x="675986" y="3810"/>
                  </a:cubicBezTo>
                  <a:cubicBezTo>
                    <a:pt x="670906" y="2540"/>
                    <a:pt x="665826" y="3810"/>
                    <a:pt x="660746" y="7620"/>
                  </a:cubicBezTo>
                  <a:cubicBezTo>
                    <a:pt x="658206" y="8890"/>
                    <a:pt x="656936" y="10160"/>
                    <a:pt x="654396" y="11430"/>
                  </a:cubicBezTo>
                  <a:cubicBezTo>
                    <a:pt x="651856" y="12700"/>
                    <a:pt x="650586" y="15240"/>
                    <a:pt x="648046" y="16510"/>
                  </a:cubicBezTo>
                  <a:cubicBezTo>
                    <a:pt x="646776" y="17780"/>
                    <a:pt x="644236" y="17780"/>
                    <a:pt x="642966" y="19050"/>
                  </a:cubicBezTo>
                  <a:lnTo>
                    <a:pt x="635346" y="22860"/>
                  </a:lnTo>
                  <a:cubicBezTo>
                    <a:pt x="635346" y="22860"/>
                    <a:pt x="634076" y="24130"/>
                    <a:pt x="634076" y="22860"/>
                  </a:cubicBezTo>
                  <a:cubicBezTo>
                    <a:pt x="628996" y="20320"/>
                    <a:pt x="625186" y="25400"/>
                    <a:pt x="621376" y="27940"/>
                  </a:cubicBezTo>
                  <a:cubicBezTo>
                    <a:pt x="617566" y="30480"/>
                    <a:pt x="612486" y="30480"/>
                    <a:pt x="608676" y="33020"/>
                  </a:cubicBezTo>
                  <a:lnTo>
                    <a:pt x="607406" y="33020"/>
                  </a:lnTo>
                  <a:cubicBezTo>
                    <a:pt x="601056" y="34290"/>
                    <a:pt x="594706" y="36830"/>
                    <a:pt x="588356" y="38100"/>
                  </a:cubicBezTo>
                  <a:cubicBezTo>
                    <a:pt x="585816" y="38100"/>
                    <a:pt x="584546" y="39370"/>
                    <a:pt x="582006" y="40640"/>
                  </a:cubicBezTo>
                  <a:cubicBezTo>
                    <a:pt x="578196" y="41910"/>
                    <a:pt x="574386" y="44450"/>
                    <a:pt x="570576" y="45720"/>
                  </a:cubicBezTo>
                  <a:cubicBezTo>
                    <a:pt x="568036" y="46990"/>
                    <a:pt x="564226" y="48260"/>
                    <a:pt x="561686" y="49530"/>
                  </a:cubicBezTo>
                  <a:lnTo>
                    <a:pt x="557876" y="49530"/>
                  </a:lnTo>
                  <a:cubicBezTo>
                    <a:pt x="557876" y="49530"/>
                    <a:pt x="555336" y="49530"/>
                    <a:pt x="554066" y="52070"/>
                  </a:cubicBezTo>
                  <a:cubicBezTo>
                    <a:pt x="548986" y="49530"/>
                    <a:pt x="542636" y="48260"/>
                    <a:pt x="537556" y="45720"/>
                  </a:cubicBezTo>
                  <a:cubicBezTo>
                    <a:pt x="533746" y="44450"/>
                    <a:pt x="524856" y="46990"/>
                    <a:pt x="522316" y="50800"/>
                  </a:cubicBezTo>
                  <a:cubicBezTo>
                    <a:pt x="521046" y="52070"/>
                    <a:pt x="519776" y="53340"/>
                    <a:pt x="518506" y="53340"/>
                  </a:cubicBezTo>
                  <a:cubicBezTo>
                    <a:pt x="517236" y="53340"/>
                    <a:pt x="514696" y="52070"/>
                    <a:pt x="513426" y="52070"/>
                  </a:cubicBezTo>
                  <a:cubicBezTo>
                    <a:pt x="512156" y="52070"/>
                    <a:pt x="510886" y="53340"/>
                    <a:pt x="508346" y="53340"/>
                  </a:cubicBezTo>
                  <a:cubicBezTo>
                    <a:pt x="508346" y="54610"/>
                    <a:pt x="509616" y="55880"/>
                    <a:pt x="509616" y="57150"/>
                  </a:cubicBezTo>
                  <a:cubicBezTo>
                    <a:pt x="505806" y="58420"/>
                    <a:pt x="499456" y="68580"/>
                    <a:pt x="499456" y="73660"/>
                  </a:cubicBezTo>
                  <a:cubicBezTo>
                    <a:pt x="493106" y="76200"/>
                    <a:pt x="485486" y="77470"/>
                    <a:pt x="482946" y="85090"/>
                  </a:cubicBezTo>
                  <a:cubicBezTo>
                    <a:pt x="482946" y="86360"/>
                    <a:pt x="481676" y="86360"/>
                    <a:pt x="481676" y="87630"/>
                  </a:cubicBezTo>
                  <a:cubicBezTo>
                    <a:pt x="474056" y="88900"/>
                    <a:pt x="472786" y="96520"/>
                    <a:pt x="468976" y="102870"/>
                  </a:cubicBezTo>
                  <a:lnTo>
                    <a:pt x="468976" y="105410"/>
                  </a:lnTo>
                  <a:cubicBezTo>
                    <a:pt x="467706" y="105410"/>
                    <a:pt x="466436" y="106680"/>
                    <a:pt x="465166" y="106680"/>
                  </a:cubicBezTo>
                  <a:cubicBezTo>
                    <a:pt x="460086" y="109220"/>
                    <a:pt x="457546" y="113030"/>
                    <a:pt x="456276" y="119380"/>
                  </a:cubicBezTo>
                  <a:cubicBezTo>
                    <a:pt x="455006" y="125730"/>
                    <a:pt x="455006" y="130810"/>
                    <a:pt x="453736" y="137160"/>
                  </a:cubicBezTo>
                  <a:cubicBezTo>
                    <a:pt x="451196" y="135890"/>
                    <a:pt x="447386" y="138430"/>
                    <a:pt x="446116" y="134620"/>
                  </a:cubicBezTo>
                  <a:lnTo>
                    <a:pt x="443576" y="134620"/>
                  </a:lnTo>
                  <a:cubicBezTo>
                    <a:pt x="439766" y="139700"/>
                    <a:pt x="435956" y="144780"/>
                    <a:pt x="432146" y="148590"/>
                  </a:cubicBezTo>
                  <a:cubicBezTo>
                    <a:pt x="428336" y="151130"/>
                    <a:pt x="424526" y="152400"/>
                    <a:pt x="419446" y="154940"/>
                  </a:cubicBezTo>
                  <a:lnTo>
                    <a:pt x="419446" y="157480"/>
                  </a:lnTo>
                  <a:cubicBezTo>
                    <a:pt x="414366" y="156210"/>
                    <a:pt x="410556" y="154940"/>
                    <a:pt x="406746" y="152400"/>
                  </a:cubicBezTo>
                  <a:cubicBezTo>
                    <a:pt x="405476" y="152400"/>
                    <a:pt x="404206" y="151130"/>
                    <a:pt x="404206" y="151130"/>
                  </a:cubicBezTo>
                  <a:cubicBezTo>
                    <a:pt x="402936" y="151130"/>
                    <a:pt x="402936" y="149860"/>
                    <a:pt x="402936" y="149860"/>
                  </a:cubicBezTo>
                  <a:cubicBezTo>
                    <a:pt x="401666" y="149860"/>
                    <a:pt x="401666" y="151130"/>
                    <a:pt x="401666" y="152400"/>
                  </a:cubicBezTo>
                  <a:cubicBezTo>
                    <a:pt x="401666" y="157480"/>
                    <a:pt x="399126" y="156210"/>
                    <a:pt x="396586" y="154940"/>
                  </a:cubicBezTo>
                  <a:cubicBezTo>
                    <a:pt x="394046" y="153670"/>
                    <a:pt x="391506" y="153670"/>
                    <a:pt x="390236" y="157480"/>
                  </a:cubicBezTo>
                  <a:cubicBezTo>
                    <a:pt x="390236" y="158750"/>
                    <a:pt x="388966" y="160020"/>
                    <a:pt x="387696" y="160020"/>
                  </a:cubicBezTo>
                  <a:cubicBezTo>
                    <a:pt x="383886" y="161290"/>
                    <a:pt x="380076" y="162560"/>
                    <a:pt x="378806" y="166370"/>
                  </a:cubicBezTo>
                  <a:cubicBezTo>
                    <a:pt x="377536" y="168910"/>
                    <a:pt x="376266" y="170180"/>
                    <a:pt x="373726" y="172720"/>
                  </a:cubicBezTo>
                  <a:lnTo>
                    <a:pt x="354676" y="172720"/>
                  </a:lnTo>
                  <a:cubicBezTo>
                    <a:pt x="352136" y="172720"/>
                    <a:pt x="349596" y="172720"/>
                    <a:pt x="347056" y="173990"/>
                  </a:cubicBezTo>
                  <a:cubicBezTo>
                    <a:pt x="344516" y="173990"/>
                    <a:pt x="341976" y="175260"/>
                    <a:pt x="338166" y="176530"/>
                  </a:cubicBezTo>
                  <a:cubicBezTo>
                    <a:pt x="335626" y="177800"/>
                    <a:pt x="331816" y="180340"/>
                    <a:pt x="329276" y="181610"/>
                  </a:cubicBezTo>
                  <a:cubicBezTo>
                    <a:pt x="328006" y="182880"/>
                    <a:pt x="326736" y="182880"/>
                    <a:pt x="325466" y="182880"/>
                  </a:cubicBezTo>
                  <a:cubicBezTo>
                    <a:pt x="319116" y="182880"/>
                    <a:pt x="315306" y="186690"/>
                    <a:pt x="311496" y="190500"/>
                  </a:cubicBezTo>
                  <a:cubicBezTo>
                    <a:pt x="307686" y="193040"/>
                    <a:pt x="305146" y="196850"/>
                    <a:pt x="301336" y="199390"/>
                  </a:cubicBezTo>
                  <a:cubicBezTo>
                    <a:pt x="298796" y="200660"/>
                    <a:pt x="296256" y="201930"/>
                    <a:pt x="294986" y="203200"/>
                  </a:cubicBezTo>
                  <a:cubicBezTo>
                    <a:pt x="292446" y="204470"/>
                    <a:pt x="291176" y="207010"/>
                    <a:pt x="288636" y="207010"/>
                  </a:cubicBezTo>
                  <a:cubicBezTo>
                    <a:pt x="286096" y="208280"/>
                    <a:pt x="282286" y="208280"/>
                    <a:pt x="279746" y="207010"/>
                  </a:cubicBezTo>
                  <a:cubicBezTo>
                    <a:pt x="275936" y="204470"/>
                    <a:pt x="272126" y="207010"/>
                    <a:pt x="269586" y="208280"/>
                  </a:cubicBezTo>
                  <a:cubicBezTo>
                    <a:pt x="265776" y="209550"/>
                    <a:pt x="263236" y="212090"/>
                    <a:pt x="260696" y="213360"/>
                  </a:cubicBezTo>
                  <a:cubicBezTo>
                    <a:pt x="261966" y="214630"/>
                    <a:pt x="261966" y="215900"/>
                    <a:pt x="263236" y="217170"/>
                  </a:cubicBezTo>
                  <a:lnTo>
                    <a:pt x="259426" y="217170"/>
                  </a:lnTo>
                  <a:cubicBezTo>
                    <a:pt x="259426" y="218440"/>
                    <a:pt x="258156" y="219710"/>
                    <a:pt x="258156" y="220980"/>
                  </a:cubicBezTo>
                  <a:cubicBezTo>
                    <a:pt x="256886" y="220980"/>
                    <a:pt x="255616" y="219710"/>
                    <a:pt x="255616" y="219710"/>
                  </a:cubicBezTo>
                  <a:cubicBezTo>
                    <a:pt x="251806" y="222250"/>
                    <a:pt x="247996" y="224790"/>
                    <a:pt x="244186" y="226060"/>
                  </a:cubicBezTo>
                  <a:cubicBezTo>
                    <a:pt x="242916" y="226060"/>
                    <a:pt x="241646" y="227330"/>
                    <a:pt x="241646" y="227330"/>
                  </a:cubicBezTo>
                  <a:cubicBezTo>
                    <a:pt x="236566" y="226060"/>
                    <a:pt x="230216" y="227330"/>
                    <a:pt x="226406" y="223520"/>
                  </a:cubicBezTo>
                  <a:cubicBezTo>
                    <a:pt x="223866" y="220980"/>
                    <a:pt x="220056" y="219710"/>
                    <a:pt x="217516" y="217170"/>
                  </a:cubicBezTo>
                  <a:cubicBezTo>
                    <a:pt x="213706" y="214630"/>
                    <a:pt x="208626" y="215900"/>
                    <a:pt x="204816" y="222250"/>
                  </a:cubicBezTo>
                  <a:lnTo>
                    <a:pt x="187036" y="204470"/>
                  </a:lnTo>
                  <a:cubicBezTo>
                    <a:pt x="185766" y="205740"/>
                    <a:pt x="183226" y="207010"/>
                    <a:pt x="181956" y="208280"/>
                  </a:cubicBezTo>
                  <a:cubicBezTo>
                    <a:pt x="180686" y="208280"/>
                    <a:pt x="180686" y="209550"/>
                    <a:pt x="179416" y="209550"/>
                  </a:cubicBezTo>
                  <a:cubicBezTo>
                    <a:pt x="174336" y="210820"/>
                    <a:pt x="169256" y="212090"/>
                    <a:pt x="162906" y="213360"/>
                  </a:cubicBezTo>
                  <a:cubicBezTo>
                    <a:pt x="159096" y="214630"/>
                    <a:pt x="156556" y="215900"/>
                    <a:pt x="156556" y="220980"/>
                  </a:cubicBezTo>
                  <a:cubicBezTo>
                    <a:pt x="151476" y="223520"/>
                    <a:pt x="146396" y="222250"/>
                    <a:pt x="142586" y="227330"/>
                  </a:cubicBezTo>
                  <a:lnTo>
                    <a:pt x="138776" y="227330"/>
                  </a:lnTo>
                  <a:cubicBezTo>
                    <a:pt x="131156" y="223520"/>
                    <a:pt x="124806" y="224790"/>
                    <a:pt x="119726" y="231140"/>
                  </a:cubicBezTo>
                  <a:cubicBezTo>
                    <a:pt x="118456" y="232410"/>
                    <a:pt x="117186" y="232410"/>
                    <a:pt x="114646" y="232410"/>
                  </a:cubicBezTo>
                  <a:cubicBezTo>
                    <a:pt x="108296" y="231140"/>
                    <a:pt x="103216" y="234950"/>
                    <a:pt x="98136" y="238760"/>
                  </a:cubicBezTo>
                  <a:cubicBezTo>
                    <a:pt x="95596" y="241300"/>
                    <a:pt x="93056" y="242570"/>
                    <a:pt x="89246" y="242570"/>
                  </a:cubicBezTo>
                  <a:cubicBezTo>
                    <a:pt x="82896" y="243840"/>
                    <a:pt x="77816" y="243840"/>
                    <a:pt x="71466" y="243840"/>
                  </a:cubicBezTo>
                  <a:cubicBezTo>
                    <a:pt x="71466" y="243840"/>
                    <a:pt x="70196" y="243840"/>
                    <a:pt x="70196" y="245110"/>
                  </a:cubicBezTo>
                  <a:cubicBezTo>
                    <a:pt x="65116" y="251460"/>
                    <a:pt x="58766" y="251460"/>
                    <a:pt x="51146" y="251460"/>
                  </a:cubicBezTo>
                  <a:cubicBezTo>
                    <a:pt x="43526" y="251460"/>
                    <a:pt x="35906" y="252730"/>
                    <a:pt x="29556" y="259080"/>
                  </a:cubicBezTo>
                  <a:cubicBezTo>
                    <a:pt x="25746" y="262890"/>
                    <a:pt x="20666" y="265430"/>
                    <a:pt x="15586" y="269240"/>
                  </a:cubicBezTo>
                  <a:cubicBezTo>
                    <a:pt x="14316" y="269240"/>
                    <a:pt x="13046" y="270510"/>
                    <a:pt x="13046" y="270510"/>
                  </a:cubicBezTo>
                  <a:cubicBezTo>
                    <a:pt x="9236" y="270510"/>
                    <a:pt x="4156" y="269240"/>
                    <a:pt x="346" y="269240"/>
                  </a:cubicBezTo>
                  <a:cubicBezTo>
                    <a:pt x="-924" y="284480"/>
                    <a:pt x="1616" y="300990"/>
                    <a:pt x="2886" y="317500"/>
                  </a:cubicBezTo>
                  <a:close/>
                </a:path>
              </a:pathLst>
            </a:custGeom>
            <a:blipFill>
              <a:blip r:embed="rId2"/>
              <a:stretch>
                <a:fillRect l="-66034" t="0" r="-6603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246140" y="0"/>
            <a:ext cx="12725857" cy="11978212"/>
          </a:xfrm>
          <a:custGeom>
            <a:avLst/>
            <a:gdLst/>
            <a:ahLst/>
            <a:cxnLst/>
            <a:rect r="r" b="b" t="t" l="l"/>
            <a:pathLst>
              <a:path h="11978212" w="12725857">
                <a:moveTo>
                  <a:pt x="0" y="0"/>
                </a:moveTo>
                <a:lnTo>
                  <a:pt x="12725857" y="0"/>
                </a:lnTo>
                <a:lnTo>
                  <a:pt x="12725857" y="11978212"/>
                </a:lnTo>
                <a:lnTo>
                  <a:pt x="0" y="11978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44000" y="1529367"/>
            <a:ext cx="8513258" cy="619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7" indent="-377824" lvl="1">
              <a:lnSpc>
                <a:spcPts val="4899"/>
              </a:lnSpc>
              <a:buAutoNum type="arabicPeriod" startAt="1"/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Inge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 - Capture documents from email, uploads, 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 system integrations.</a:t>
            </a:r>
          </a:p>
          <a:p>
            <a:pPr algn="l" marL="755647" indent="-377824" lvl="1">
              <a:lnSpc>
                <a:spcPts val="4899"/>
              </a:lnSpc>
              <a:spcBef>
                <a:spcPct val="0"/>
              </a:spcBef>
              <a:buAutoNum type="arabicPeriod" startAt="1"/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Extract - AI reads and understands data at bo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 field and context level.</a:t>
            </a:r>
          </a:p>
          <a:p>
            <a:pPr algn="l" marL="755647" indent="-377824" lvl="1">
              <a:lnSpc>
                <a:spcPts val="4899"/>
              </a:lnSpc>
              <a:spcBef>
                <a:spcPct val="0"/>
              </a:spcBef>
              <a:buAutoNum type="arabicPeriod" startAt="1"/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Validate - Built-in compliance checks ensure accuracy and regulatory alignment.</a:t>
            </a:r>
          </a:p>
          <a:p>
            <a:pPr algn="l" marL="755647" indent="-377824" lvl="1">
              <a:lnSpc>
                <a:spcPts val="4899"/>
              </a:lnSpc>
              <a:spcBef>
                <a:spcPct val="0"/>
              </a:spcBef>
              <a:buAutoNum type="arabicPeriod" startAt="1"/>
            </a:pP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spc="-17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Deliver - Data and decisions are sent to the right systems, people, or workflows.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307408" y="522922"/>
            <a:ext cx="5171685" cy="868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b="true" sz="4799" spc="-23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</a:t>
            </a:r>
            <a:r>
              <a:rPr lang="en-US" b="true" sz="4799" spc="-23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It Works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900279" y="7622192"/>
            <a:ext cx="10111127" cy="2052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6"/>
              </a:lnSpc>
              <a:spcBef>
                <a:spcPct val="0"/>
              </a:spcBef>
            </a:pPr>
            <a:r>
              <a:rPr lang="en-US" b="true" sz="3854" spc="-19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Think of it as an always-on digital team member, turning stacks of documents into clean, usable data - instantly.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57477">
            <a:off x="5350186" y="-3706150"/>
            <a:ext cx="22864069" cy="19720259"/>
          </a:xfrm>
          <a:custGeom>
            <a:avLst/>
            <a:gdLst/>
            <a:ahLst/>
            <a:cxnLst/>
            <a:rect r="r" b="b" t="t" l="l"/>
            <a:pathLst>
              <a:path h="19720259" w="22864069">
                <a:moveTo>
                  <a:pt x="0" y="0"/>
                </a:moveTo>
                <a:lnTo>
                  <a:pt x="22864069" y="0"/>
                </a:lnTo>
                <a:lnTo>
                  <a:pt x="22864069" y="19720260"/>
                </a:lnTo>
                <a:lnTo>
                  <a:pt x="0" y="1972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99137" y="1148725"/>
            <a:ext cx="7182740" cy="7989550"/>
            <a:chOff x="687070" y="247650"/>
            <a:chExt cx="11148060" cy="124002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66333" y="5962"/>
              <a:ext cx="10331959" cy="12110687"/>
            </a:xfrm>
            <a:custGeom>
              <a:avLst/>
              <a:gdLst/>
              <a:ahLst/>
              <a:cxnLst/>
              <a:rect r="r" b="b" t="t" l="l"/>
              <a:pathLst>
                <a:path h="12110687" w="10331959">
                  <a:moveTo>
                    <a:pt x="8848787" y="1491368"/>
                  </a:moveTo>
                  <a:cubicBezTo>
                    <a:pt x="8406827" y="966858"/>
                    <a:pt x="7868347" y="502038"/>
                    <a:pt x="7224457" y="246768"/>
                  </a:cubicBezTo>
                  <a:cubicBezTo>
                    <a:pt x="6765987" y="65158"/>
                    <a:pt x="6266877" y="-5962"/>
                    <a:pt x="5772847" y="388"/>
                  </a:cubicBezTo>
                  <a:cubicBezTo>
                    <a:pt x="3687507" y="30868"/>
                    <a:pt x="1791397" y="1485018"/>
                    <a:pt x="922717" y="3340488"/>
                  </a:cubicBezTo>
                  <a:cubicBezTo>
                    <a:pt x="160717" y="4971168"/>
                    <a:pt x="-366333" y="7786758"/>
                    <a:pt x="314387" y="9451728"/>
                  </a:cubicBezTo>
                  <a:cubicBezTo>
                    <a:pt x="993837" y="11116698"/>
                    <a:pt x="2133027" y="11999348"/>
                    <a:pt x="3881817" y="12075548"/>
                  </a:cubicBezTo>
                  <a:cubicBezTo>
                    <a:pt x="6635177" y="12394318"/>
                    <a:pt x="8721787" y="10496938"/>
                    <a:pt x="9751757" y="8303648"/>
                  </a:cubicBezTo>
                  <a:cubicBezTo>
                    <a:pt x="10781728" y="6110358"/>
                    <a:pt x="10415967" y="3355728"/>
                    <a:pt x="8848787" y="1491368"/>
                  </a:cubicBezTo>
                  <a:close/>
                </a:path>
              </a:pathLst>
            </a:custGeom>
            <a:blipFill>
              <a:blip r:embed="rId4"/>
              <a:stretch>
                <a:fillRect l="-41515" t="0" r="-41515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8140088" y="1218220"/>
            <a:ext cx="9119212" cy="8585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5664" indent="-347832" lvl="1">
              <a:lnSpc>
                <a:spcPts val="4511"/>
              </a:lnSpc>
              <a:spcBef>
                <a:spcPct val="0"/>
              </a:spcBef>
              <a:buFont typeface="Arial"/>
              <a:buChar char="•"/>
            </a:pPr>
            <a:r>
              <a:rPr lang="en-US" sz="3222" spc="-16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</a:t>
            </a:r>
            <a:r>
              <a:rPr lang="en-US" sz="3222" spc="-16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iversal Document Handling – Works across industries and formats.</a:t>
            </a:r>
          </a:p>
          <a:p>
            <a:pPr algn="l" marL="695664" indent="-347832" lvl="1">
              <a:lnSpc>
                <a:spcPts val="4511"/>
              </a:lnSpc>
              <a:buFont typeface="Arial"/>
              <a:buChar char="•"/>
            </a:pPr>
            <a:r>
              <a:rPr lang="en-US" sz="3222" spc="-16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AI-Powered Data Extraction – Proprietary models capture fields and context with human-level accuracy.</a:t>
            </a:r>
          </a:p>
          <a:p>
            <a:pPr algn="l" marL="695664" indent="-347832" lvl="1">
              <a:lnSpc>
                <a:spcPts val="4511"/>
              </a:lnSpc>
              <a:buFont typeface="Arial"/>
              <a:buChar char="•"/>
            </a:pPr>
            <a:r>
              <a:rPr lang="en-US" sz="3222" spc="-16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Built-In Compliance – Automatically applies GDPR, ISO 27001, and internal business rules.</a:t>
            </a:r>
          </a:p>
          <a:p>
            <a:pPr algn="l" marL="695664" indent="-347832" lvl="1">
              <a:lnSpc>
                <a:spcPts val="4511"/>
              </a:lnSpc>
              <a:buFont typeface="Arial"/>
              <a:buChar char="•"/>
            </a:pPr>
            <a:r>
              <a:rPr lang="en-US" sz="3222" spc="-16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 Validation – Flags anomalies, missing fields, or inconsistencies before they cause problems.</a:t>
            </a:r>
          </a:p>
          <a:p>
            <a:pPr algn="l" marL="695664" indent="-347832" lvl="1">
              <a:lnSpc>
                <a:spcPts val="4511"/>
              </a:lnSpc>
              <a:buFont typeface="Arial"/>
              <a:buChar char="•"/>
            </a:pPr>
            <a:r>
              <a:rPr lang="en-US" sz="3222" spc="-16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Seamless Integration – Connects with your CRMs, ERPs, databases, and workflow systems.</a:t>
            </a:r>
          </a:p>
          <a:p>
            <a:pPr algn="l" marL="695664" indent="-347832" lvl="1">
              <a:lnSpc>
                <a:spcPts val="4511"/>
              </a:lnSpc>
              <a:buFont typeface="Arial"/>
              <a:buChar char="•"/>
            </a:pPr>
            <a:r>
              <a:rPr lang="en-US" sz="3222" spc="-16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Human-in-the-Loop – Add human checks where assurance is critical.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340184" y="393700"/>
            <a:ext cx="2702942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 spc="-17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</a:t>
            </a:r>
            <a:r>
              <a:rPr lang="en-US" b="true" sz="3500" spc="-17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ey Features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70262" y="744918"/>
            <a:ext cx="7264107" cy="8513382"/>
            <a:chOff x="0" y="0"/>
            <a:chExt cx="4927208" cy="57745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300" y="2434"/>
              <a:ext cx="4928508" cy="5772151"/>
            </a:xfrm>
            <a:custGeom>
              <a:avLst/>
              <a:gdLst/>
              <a:ahLst/>
              <a:cxnLst/>
              <a:rect r="r" b="b" t="t" l="l"/>
              <a:pathLst>
                <a:path h="5772151" w="4928508">
                  <a:moveTo>
                    <a:pt x="4459736" y="2510771"/>
                  </a:moveTo>
                  <a:cubicBezTo>
                    <a:pt x="4510813" y="2475636"/>
                    <a:pt x="4578916" y="2492170"/>
                    <a:pt x="4636803" y="2457035"/>
                  </a:cubicBezTo>
                  <a:cubicBezTo>
                    <a:pt x="4759387" y="2380564"/>
                    <a:pt x="4857001" y="2258624"/>
                    <a:pt x="4928508" y="2120150"/>
                  </a:cubicBezTo>
                  <a:cubicBezTo>
                    <a:pt x="4913752" y="1977542"/>
                    <a:pt x="4909212" y="1899004"/>
                    <a:pt x="4919428" y="1779131"/>
                  </a:cubicBezTo>
                  <a:cubicBezTo>
                    <a:pt x="4910348" y="1770864"/>
                    <a:pt x="4891052" y="1793598"/>
                    <a:pt x="4889917" y="1760530"/>
                  </a:cubicBezTo>
                  <a:cubicBezTo>
                    <a:pt x="4887647" y="1665458"/>
                    <a:pt x="4862676" y="1630323"/>
                    <a:pt x="4838840" y="1549718"/>
                  </a:cubicBezTo>
                  <a:cubicBezTo>
                    <a:pt x="4656098" y="1597254"/>
                    <a:pt x="4323532" y="1857669"/>
                    <a:pt x="4126035" y="1834934"/>
                  </a:cubicBezTo>
                  <a:cubicBezTo>
                    <a:pt x="4247484" y="1677859"/>
                    <a:pt x="4334882" y="1502182"/>
                    <a:pt x="4337152" y="1270703"/>
                  </a:cubicBezTo>
                  <a:cubicBezTo>
                    <a:pt x="4326937" y="1252102"/>
                    <a:pt x="4269050" y="1239701"/>
                    <a:pt x="4255429" y="1247968"/>
                  </a:cubicBezTo>
                  <a:cubicBezTo>
                    <a:pt x="4208893" y="1231434"/>
                    <a:pt x="4161221" y="1154963"/>
                    <a:pt x="4140790" y="1107427"/>
                  </a:cubicBezTo>
                  <a:cubicBezTo>
                    <a:pt x="4121495" y="1130162"/>
                    <a:pt x="4118089" y="1105360"/>
                    <a:pt x="4101064" y="1121895"/>
                  </a:cubicBezTo>
                  <a:cubicBezTo>
                    <a:pt x="4028421" y="1020622"/>
                    <a:pt x="3875191" y="1173564"/>
                    <a:pt x="3801413" y="1078492"/>
                  </a:cubicBezTo>
                  <a:cubicBezTo>
                    <a:pt x="3835464" y="915217"/>
                    <a:pt x="3766227" y="878015"/>
                    <a:pt x="3719691" y="799477"/>
                  </a:cubicBezTo>
                  <a:cubicBezTo>
                    <a:pt x="3736716" y="671337"/>
                    <a:pt x="3694720" y="603133"/>
                    <a:pt x="3656128" y="483259"/>
                  </a:cubicBezTo>
                  <a:cubicBezTo>
                    <a:pt x="3608457" y="524595"/>
                    <a:pt x="3611862" y="460525"/>
                    <a:pt x="3617537" y="419189"/>
                  </a:cubicBezTo>
                  <a:cubicBezTo>
                    <a:pt x="3582351" y="437790"/>
                    <a:pt x="3560785" y="412989"/>
                    <a:pt x="3541489" y="379920"/>
                  </a:cubicBezTo>
                  <a:cubicBezTo>
                    <a:pt x="3473387" y="427456"/>
                    <a:pt x="3410960" y="429523"/>
                    <a:pt x="3356478" y="439857"/>
                  </a:cubicBezTo>
                  <a:cubicBezTo>
                    <a:pt x="3078393" y="493593"/>
                    <a:pt x="2733341" y="630001"/>
                    <a:pt x="2483632" y="652735"/>
                  </a:cubicBezTo>
                  <a:cubicBezTo>
                    <a:pt x="2712910" y="474992"/>
                    <a:pt x="2978510" y="361319"/>
                    <a:pt x="3147630" y="208378"/>
                  </a:cubicBezTo>
                  <a:cubicBezTo>
                    <a:pt x="3153305" y="121573"/>
                    <a:pt x="3152170" y="82304"/>
                    <a:pt x="3148765" y="1700"/>
                  </a:cubicBezTo>
                  <a:cubicBezTo>
                    <a:pt x="2966024" y="-17674"/>
                    <a:pt x="2685669" y="131907"/>
                    <a:pt x="2425745" y="280715"/>
                  </a:cubicBezTo>
                  <a:cubicBezTo>
                    <a:pt x="1823039" y="625867"/>
                    <a:pt x="1096613" y="1018556"/>
                    <a:pt x="754966" y="1630323"/>
                  </a:cubicBezTo>
                  <a:cubicBezTo>
                    <a:pt x="764047" y="1721261"/>
                    <a:pt x="749291" y="1839068"/>
                    <a:pt x="786748" y="1917605"/>
                  </a:cubicBezTo>
                  <a:cubicBezTo>
                    <a:pt x="661893" y="2041612"/>
                    <a:pt x="518878" y="2153218"/>
                    <a:pt x="397429" y="2281359"/>
                  </a:cubicBezTo>
                  <a:cubicBezTo>
                    <a:pt x="401969" y="2388831"/>
                    <a:pt x="432615" y="2500437"/>
                    <a:pt x="445101" y="2519038"/>
                  </a:cubicBezTo>
                  <a:cubicBezTo>
                    <a:pt x="405374" y="2558307"/>
                    <a:pt x="466666" y="2529372"/>
                    <a:pt x="464396" y="2570708"/>
                  </a:cubicBezTo>
                  <a:cubicBezTo>
                    <a:pt x="447371" y="2585175"/>
                    <a:pt x="458721" y="2620311"/>
                    <a:pt x="433750" y="2630645"/>
                  </a:cubicBezTo>
                  <a:cubicBezTo>
                    <a:pt x="341812" y="2603776"/>
                    <a:pt x="239658" y="2733983"/>
                    <a:pt x="145450" y="2773252"/>
                  </a:cubicBezTo>
                  <a:cubicBezTo>
                    <a:pt x="142045" y="2800121"/>
                    <a:pt x="176096" y="2795987"/>
                    <a:pt x="154530" y="2818722"/>
                  </a:cubicBezTo>
                  <a:cubicBezTo>
                    <a:pt x="92103" y="2845590"/>
                    <a:pt x="85293" y="2905526"/>
                    <a:pt x="22866" y="2932394"/>
                  </a:cubicBezTo>
                  <a:cubicBezTo>
                    <a:pt x="20596" y="2957196"/>
                    <a:pt x="18326" y="2981997"/>
                    <a:pt x="21731" y="3010932"/>
                  </a:cubicBezTo>
                  <a:cubicBezTo>
                    <a:pt x="30811" y="3031600"/>
                    <a:pt x="85293" y="3006799"/>
                    <a:pt x="70537" y="3041934"/>
                  </a:cubicBezTo>
                  <a:cubicBezTo>
                    <a:pt x="37621" y="3062602"/>
                    <a:pt x="-1240" y="3056401"/>
                    <a:pt x="30" y="3114271"/>
                  </a:cubicBezTo>
                  <a:cubicBezTo>
                    <a:pt x="18326" y="3151473"/>
                    <a:pt x="55782" y="3126672"/>
                    <a:pt x="65997" y="3186609"/>
                  </a:cubicBezTo>
                  <a:cubicBezTo>
                    <a:pt x="58052" y="3215543"/>
                    <a:pt x="33081" y="3232078"/>
                    <a:pt x="39891" y="3269280"/>
                  </a:cubicBezTo>
                  <a:cubicBezTo>
                    <a:pt x="93238" y="3267213"/>
                    <a:pt x="140910" y="3285814"/>
                    <a:pt x="196527" y="3279614"/>
                  </a:cubicBezTo>
                  <a:cubicBezTo>
                    <a:pt x="179501" y="3296148"/>
                    <a:pt x="210147" y="3333350"/>
                    <a:pt x="255549" y="3316816"/>
                  </a:cubicBezTo>
                  <a:cubicBezTo>
                    <a:pt x="253279" y="3345751"/>
                    <a:pt x="213552" y="3349884"/>
                    <a:pt x="216958" y="3380886"/>
                  </a:cubicBezTo>
                  <a:cubicBezTo>
                    <a:pt x="282790" y="3358152"/>
                    <a:pt x="300951" y="3312682"/>
                    <a:pt x="362243" y="3296148"/>
                  </a:cubicBezTo>
                  <a:cubicBezTo>
                    <a:pt x="321381" y="3356085"/>
                    <a:pt x="269169" y="3449090"/>
                    <a:pt x="218093" y="3469758"/>
                  </a:cubicBezTo>
                  <a:cubicBezTo>
                    <a:pt x="203337" y="3506960"/>
                    <a:pt x="209012" y="3556562"/>
                    <a:pt x="201067" y="3595831"/>
                  </a:cubicBezTo>
                  <a:cubicBezTo>
                    <a:pt x="187447" y="3587564"/>
                    <a:pt x="188582" y="3717771"/>
                    <a:pt x="223768" y="3748773"/>
                  </a:cubicBezTo>
                  <a:cubicBezTo>
                    <a:pt x="268034" y="3728105"/>
                    <a:pt x="367918" y="3738439"/>
                    <a:pt x="432615" y="3763240"/>
                  </a:cubicBezTo>
                  <a:cubicBezTo>
                    <a:pt x="428075" y="3785975"/>
                    <a:pt x="413320" y="3802509"/>
                    <a:pt x="421265" y="3835577"/>
                  </a:cubicBezTo>
                  <a:cubicBezTo>
                    <a:pt x="442831" y="3850045"/>
                    <a:pt x="495042" y="3767374"/>
                    <a:pt x="516608" y="3798375"/>
                  </a:cubicBezTo>
                  <a:cubicBezTo>
                    <a:pt x="548389" y="3819043"/>
                    <a:pt x="491637" y="3839711"/>
                    <a:pt x="507528" y="3881047"/>
                  </a:cubicBezTo>
                  <a:cubicBezTo>
                    <a:pt x="718645" y="3688836"/>
                    <a:pt x="887766" y="3653701"/>
                    <a:pt x="1102289" y="3560696"/>
                  </a:cubicBezTo>
                  <a:cubicBezTo>
                    <a:pt x="862795" y="3750840"/>
                    <a:pt x="539309" y="4263401"/>
                    <a:pt x="533634" y="4430811"/>
                  </a:cubicBezTo>
                  <a:cubicBezTo>
                    <a:pt x="563145" y="4430811"/>
                    <a:pt x="588116" y="4443211"/>
                    <a:pt x="615357" y="4453545"/>
                  </a:cubicBezTo>
                  <a:cubicBezTo>
                    <a:pt x="606276" y="4496948"/>
                    <a:pt x="592656" y="4538283"/>
                    <a:pt x="590386" y="4585819"/>
                  </a:cubicBezTo>
                  <a:cubicBezTo>
                    <a:pt x="605141" y="4538283"/>
                    <a:pt x="657353" y="4515549"/>
                    <a:pt x="661893" y="4602353"/>
                  </a:cubicBezTo>
                  <a:cubicBezTo>
                    <a:pt x="625572" y="4608554"/>
                    <a:pt x="625572" y="4629222"/>
                    <a:pt x="625572" y="4678824"/>
                  </a:cubicBezTo>
                  <a:cubicBezTo>
                    <a:pt x="663028" y="4687091"/>
                    <a:pt x="720915" y="4627155"/>
                    <a:pt x="739076" y="4691225"/>
                  </a:cubicBezTo>
                  <a:cubicBezTo>
                    <a:pt x="715240" y="4718093"/>
                    <a:pt x="706160" y="4693291"/>
                    <a:pt x="683459" y="4716026"/>
                  </a:cubicBezTo>
                  <a:cubicBezTo>
                    <a:pt x="684594" y="4757362"/>
                    <a:pt x="707295" y="4726360"/>
                    <a:pt x="715240" y="4747028"/>
                  </a:cubicBezTo>
                  <a:cubicBezTo>
                    <a:pt x="649408" y="4796630"/>
                    <a:pt x="652813" y="4815232"/>
                    <a:pt x="631247" y="4881369"/>
                  </a:cubicBezTo>
                  <a:cubicBezTo>
                    <a:pt x="613087" y="4827632"/>
                    <a:pt x="565415" y="5172785"/>
                    <a:pt x="604006" y="5168651"/>
                  </a:cubicBezTo>
                  <a:cubicBezTo>
                    <a:pt x="572225" y="5228588"/>
                    <a:pt x="633517" y="5193452"/>
                    <a:pt x="648273" y="5216187"/>
                  </a:cubicBezTo>
                  <a:cubicBezTo>
                    <a:pt x="634652" y="5259589"/>
                    <a:pt x="665298" y="5271990"/>
                    <a:pt x="668703" y="5317459"/>
                  </a:cubicBezTo>
                  <a:cubicBezTo>
                    <a:pt x="685729" y="5325726"/>
                    <a:pt x="718645" y="5282324"/>
                    <a:pt x="717510" y="5348461"/>
                  </a:cubicBezTo>
                  <a:cubicBezTo>
                    <a:pt x="684594" y="5354661"/>
                    <a:pt x="694809" y="5338127"/>
                    <a:pt x="672109" y="5379463"/>
                  </a:cubicBezTo>
                  <a:cubicBezTo>
                    <a:pt x="664163" y="5364996"/>
                    <a:pt x="647138" y="5350528"/>
                    <a:pt x="630112" y="5381530"/>
                  </a:cubicBezTo>
                  <a:cubicBezTo>
                    <a:pt x="642598" y="5424932"/>
                    <a:pt x="638057" y="5458001"/>
                    <a:pt x="635787" y="5493136"/>
                  </a:cubicBezTo>
                  <a:cubicBezTo>
                    <a:pt x="695944" y="5474535"/>
                    <a:pt x="653948" y="5511736"/>
                    <a:pt x="709565" y="5520004"/>
                  </a:cubicBezTo>
                  <a:cubicBezTo>
                    <a:pt x="726591" y="5557206"/>
                    <a:pt x="701620" y="5567540"/>
                    <a:pt x="698215" y="5592342"/>
                  </a:cubicBezTo>
                  <a:cubicBezTo>
                    <a:pt x="807178" y="5598542"/>
                    <a:pt x="863930" y="5681213"/>
                    <a:pt x="957004" y="5720481"/>
                  </a:cubicBezTo>
                  <a:cubicBezTo>
                    <a:pt x="957004" y="5757684"/>
                    <a:pt x="974029" y="5743216"/>
                    <a:pt x="976299" y="5772151"/>
                  </a:cubicBezTo>
                  <a:cubicBezTo>
                    <a:pt x="1153366" y="5734949"/>
                    <a:pt x="1270275" y="5770084"/>
                    <a:pt x="1474582" y="5656411"/>
                  </a:cubicBezTo>
                  <a:cubicBezTo>
                    <a:pt x="1449611" y="5615075"/>
                    <a:pt x="1379239" y="5648144"/>
                    <a:pt x="1365618" y="5627476"/>
                  </a:cubicBezTo>
                  <a:cubicBezTo>
                    <a:pt x="1504093" y="5522070"/>
                    <a:pt x="1673214" y="5484869"/>
                    <a:pt x="1838930" y="5424932"/>
                  </a:cubicBezTo>
                  <a:cubicBezTo>
                    <a:pt x="1997835" y="5369129"/>
                    <a:pt x="2154471" y="5387730"/>
                    <a:pt x="2311106" y="5261656"/>
                  </a:cubicBezTo>
                  <a:cubicBezTo>
                    <a:pt x="2348563" y="5288524"/>
                    <a:pt x="2378074" y="5236855"/>
                    <a:pt x="2413260" y="5218254"/>
                  </a:cubicBezTo>
                  <a:cubicBezTo>
                    <a:pt x="2597136" y="5116981"/>
                    <a:pt x="2830954" y="5036377"/>
                    <a:pt x="3012561" y="5009509"/>
                  </a:cubicBezTo>
                  <a:cubicBezTo>
                    <a:pt x="3044342" y="5005375"/>
                    <a:pt x="3080663" y="4972307"/>
                    <a:pt x="3095419" y="4953706"/>
                  </a:cubicBezTo>
                  <a:cubicBezTo>
                    <a:pt x="3154441" y="4970240"/>
                    <a:pt x="3256595" y="4899969"/>
                    <a:pt x="3309941" y="4873101"/>
                  </a:cubicBezTo>
                  <a:cubicBezTo>
                    <a:pt x="3307671" y="4854501"/>
                    <a:pt x="3298591" y="4833833"/>
                    <a:pt x="3308806" y="4823499"/>
                  </a:cubicBezTo>
                  <a:cubicBezTo>
                    <a:pt x="3382584" y="4792497"/>
                    <a:pt x="3487007" y="4759428"/>
                    <a:pt x="3555110" y="4685024"/>
                  </a:cubicBezTo>
                  <a:cubicBezTo>
                    <a:pt x="3546030" y="4676757"/>
                    <a:pt x="3526734" y="4699492"/>
                    <a:pt x="3525599" y="4666423"/>
                  </a:cubicBezTo>
                  <a:cubicBezTo>
                    <a:pt x="3590296" y="4637489"/>
                    <a:pt x="3669749" y="4625088"/>
                    <a:pt x="3731041" y="4579618"/>
                  </a:cubicBezTo>
                  <a:cubicBezTo>
                    <a:pt x="3718556" y="4575485"/>
                    <a:pt x="3704935" y="4575485"/>
                    <a:pt x="3693585" y="4565151"/>
                  </a:cubicBezTo>
                  <a:cubicBezTo>
                    <a:pt x="3769632" y="4459745"/>
                    <a:pt x="3801414" y="4408076"/>
                    <a:pt x="3905837" y="4385341"/>
                  </a:cubicBezTo>
                  <a:cubicBezTo>
                    <a:pt x="3897892" y="4323338"/>
                    <a:pt x="3921728" y="4284069"/>
                    <a:pt x="3975074" y="4261334"/>
                  </a:cubicBezTo>
                  <a:cubicBezTo>
                    <a:pt x="3989830" y="4224132"/>
                    <a:pt x="3944428" y="4238600"/>
                    <a:pt x="3961454" y="4193131"/>
                  </a:cubicBezTo>
                  <a:cubicBezTo>
                    <a:pt x="4151006" y="4147662"/>
                    <a:pt x="4203218" y="3837644"/>
                    <a:pt x="4290616" y="3664035"/>
                  </a:cubicBezTo>
                  <a:cubicBezTo>
                    <a:pt x="4294021" y="3657834"/>
                    <a:pt x="4308776" y="3641300"/>
                    <a:pt x="4311047" y="3637166"/>
                  </a:cubicBezTo>
                  <a:cubicBezTo>
                    <a:pt x="4431361" y="3504893"/>
                    <a:pt x="4580051" y="3486292"/>
                    <a:pt x="4671989" y="3304415"/>
                  </a:cubicBezTo>
                  <a:cubicBezTo>
                    <a:pt x="4707176" y="3165941"/>
                    <a:pt x="4800249" y="2990264"/>
                    <a:pt x="4696960" y="2876591"/>
                  </a:cubicBezTo>
                  <a:cubicBezTo>
                    <a:pt x="4708310" y="2847656"/>
                    <a:pt x="4702636" y="2808388"/>
                    <a:pt x="4691285" y="2764985"/>
                  </a:cubicBezTo>
                  <a:cubicBezTo>
                    <a:pt x="4644748" y="2787720"/>
                    <a:pt x="4430226" y="2711249"/>
                    <a:pt x="4382554" y="2676114"/>
                  </a:cubicBezTo>
                  <a:cubicBezTo>
                    <a:pt x="4392769" y="2632711"/>
                    <a:pt x="4371203" y="2589309"/>
                    <a:pt x="4376879" y="2564508"/>
                  </a:cubicBezTo>
                  <a:cubicBezTo>
                    <a:pt x="4421145" y="2560374"/>
                    <a:pt x="4433631" y="2529372"/>
                    <a:pt x="4459737" y="2510771"/>
                  </a:cubicBezTo>
                  <a:close/>
                </a:path>
              </a:pathLst>
            </a:custGeom>
            <a:blipFill>
              <a:blip r:embed="rId2"/>
              <a:stretch>
                <a:fillRect l="-11118" t="0" r="-11118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2018949" y="-695993"/>
            <a:ext cx="12814479" cy="12077647"/>
          </a:xfrm>
          <a:custGeom>
            <a:avLst/>
            <a:gdLst/>
            <a:ahLst/>
            <a:cxnLst/>
            <a:rect r="r" b="b" t="t" l="l"/>
            <a:pathLst>
              <a:path h="12077647" w="12814479">
                <a:moveTo>
                  <a:pt x="0" y="0"/>
                </a:moveTo>
                <a:lnTo>
                  <a:pt x="12814479" y="0"/>
                </a:lnTo>
                <a:lnTo>
                  <a:pt x="12814479" y="12077647"/>
                </a:lnTo>
                <a:lnTo>
                  <a:pt x="0" y="12077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7319" y="1354840"/>
            <a:ext cx="8608626" cy="8244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2005" indent="-421003" lvl="1">
              <a:lnSpc>
                <a:spcPts val="5459"/>
              </a:lnSpc>
              <a:buFont typeface="Arial"/>
              <a:buChar char="•"/>
            </a:pPr>
            <a:r>
              <a:rPr lang="en-US" sz="3899" spc="-19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Time S</a:t>
            </a:r>
            <a:r>
              <a:rPr lang="en-US" sz="3899" spc="-19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avings – Free teams from repetitive data entry.</a:t>
            </a:r>
          </a:p>
          <a:p>
            <a:pPr algn="l" marL="842005" indent="-421003" lvl="1">
              <a:lnSpc>
                <a:spcPts val="5459"/>
              </a:lnSpc>
              <a:buFont typeface="Arial"/>
              <a:buChar char="•"/>
            </a:pPr>
            <a:r>
              <a:rPr lang="en-US" sz="3899" spc="-19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Faster Onboarding – Speed up client and customer journeys.</a:t>
            </a:r>
          </a:p>
          <a:p>
            <a:pPr algn="l" marL="842005" indent="-421003" lvl="1">
              <a:lnSpc>
                <a:spcPts val="5459"/>
              </a:lnSpc>
              <a:buFont typeface="Arial"/>
              <a:buChar char="•"/>
            </a:pPr>
            <a:r>
              <a:rPr lang="en-US" sz="3899" spc="-19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Better Compliance – Every document is audit-ready by default.</a:t>
            </a:r>
          </a:p>
          <a:p>
            <a:pPr algn="l" marL="842005" indent="-421003" lvl="1">
              <a:lnSpc>
                <a:spcPts val="5459"/>
              </a:lnSpc>
              <a:buFont typeface="Arial"/>
              <a:buChar char="•"/>
            </a:pPr>
            <a:r>
              <a:rPr lang="en-US" sz="3899" spc="-19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Increased Capacity – Process more cases without adding headcount.</a:t>
            </a:r>
          </a:p>
          <a:p>
            <a:pPr algn="l" marL="842005" indent="-421003" lvl="1">
              <a:lnSpc>
                <a:spcPts val="5459"/>
              </a:lnSpc>
              <a:buFont typeface="Arial"/>
              <a:buChar char="•"/>
            </a:pPr>
            <a:r>
              <a:rPr lang="en-US" sz="3899" spc="-19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Lower Costs – Replace manual admin and outdated OCR tools.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83249" y="282955"/>
            <a:ext cx="6796766" cy="800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b="true" sz="4499" spc="-22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Benefits and</a:t>
            </a:r>
            <a:r>
              <a:rPr lang="en-US" b="true" sz="4499" spc="-22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Outcomes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22464" y="642743"/>
            <a:ext cx="7063325" cy="8974770"/>
            <a:chOff x="0" y="0"/>
            <a:chExt cx="4854071" cy="61676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301" y="2760"/>
              <a:ext cx="4855371" cy="6164898"/>
            </a:xfrm>
            <a:custGeom>
              <a:avLst/>
              <a:gdLst/>
              <a:ahLst/>
              <a:cxnLst/>
              <a:rect r="r" b="b" t="t" l="l"/>
              <a:pathLst>
                <a:path h="6164898" w="4855371">
                  <a:moveTo>
                    <a:pt x="4393558" y="2681517"/>
                  </a:moveTo>
                  <a:cubicBezTo>
                    <a:pt x="4443877" y="2643991"/>
                    <a:pt x="4510968" y="2661650"/>
                    <a:pt x="4567996" y="2624123"/>
                  </a:cubicBezTo>
                  <a:cubicBezTo>
                    <a:pt x="4688761" y="2542447"/>
                    <a:pt x="4784925" y="2412207"/>
                    <a:pt x="4855371" y="2264307"/>
                  </a:cubicBezTo>
                  <a:cubicBezTo>
                    <a:pt x="4840835" y="2111992"/>
                    <a:pt x="4836362" y="2028108"/>
                    <a:pt x="4846426" y="1900075"/>
                  </a:cubicBezTo>
                  <a:cubicBezTo>
                    <a:pt x="4837481" y="1891245"/>
                    <a:pt x="4818471" y="1915527"/>
                    <a:pt x="4817353" y="1880208"/>
                  </a:cubicBezTo>
                  <a:cubicBezTo>
                    <a:pt x="4815117" y="1778664"/>
                    <a:pt x="4790516" y="1741137"/>
                    <a:pt x="4767034" y="1655046"/>
                  </a:cubicBezTo>
                  <a:cubicBezTo>
                    <a:pt x="4587005" y="1705818"/>
                    <a:pt x="4259375" y="1983959"/>
                    <a:pt x="4064810" y="1959676"/>
                  </a:cubicBezTo>
                  <a:cubicBezTo>
                    <a:pt x="4184456" y="1791909"/>
                    <a:pt x="4270557" y="1604275"/>
                    <a:pt x="4272794" y="1357039"/>
                  </a:cubicBezTo>
                  <a:cubicBezTo>
                    <a:pt x="4262730" y="1337171"/>
                    <a:pt x="4205702" y="1323927"/>
                    <a:pt x="4192284" y="1332756"/>
                  </a:cubicBezTo>
                  <a:cubicBezTo>
                    <a:pt x="4146438" y="1315097"/>
                    <a:pt x="4099474" y="1233420"/>
                    <a:pt x="4079346" y="1182649"/>
                  </a:cubicBezTo>
                  <a:cubicBezTo>
                    <a:pt x="4060337" y="1206931"/>
                    <a:pt x="4056983" y="1180441"/>
                    <a:pt x="4040210" y="1198101"/>
                  </a:cubicBezTo>
                  <a:cubicBezTo>
                    <a:pt x="3968645" y="1089935"/>
                    <a:pt x="3817689" y="1253288"/>
                    <a:pt x="3745007" y="1151744"/>
                  </a:cubicBezTo>
                  <a:cubicBezTo>
                    <a:pt x="3778553" y="977354"/>
                    <a:pt x="3710343" y="937620"/>
                    <a:pt x="3664498" y="853736"/>
                  </a:cubicBezTo>
                  <a:cubicBezTo>
                    <a:pt x="3681270" y="716874"/>
                    <a:pt x="3639897" y="644027"/>
                    <a:pt x="3601879" y="515994"/>
                  </a:cubicBezTo>
                  <a:cubicBezTo>
                    <a:pt x="3554914" y="560144"/>
                    <a:pt x="3558269" y="491712"/>
                    <a:pt x="3563860" y="447563"/>
                  </a:cubicBezTo>
                  <a:cubicBezTo>
                    <a:pt x="3529196" y="467430"/>
                    <a:pt x="3507951" y="440940"/>
                    <a:pt x="3488941" y="405621"/>
                  </a:cubicBezTo>
                  <a:cubicBezTo>
                    <a:pt x="3421850" y="456393"/>
                    <a:pt x="3360349" y="458600"/>
                    <a:pt x="3306676" y="469638"/>
                  </a:cubicBezTo>
                  <a:cubicBezTo>
                    <a:pt x="3032719" y="527032"/>
                    <a:pt x="2692789" y="672724"/>
                    <a:pt x="2446786" y="697006"/>
                  </a:cubicBezTo>
                  <a:cubicBezTo>
                    <a:pt x="2672661" y="507164"/>
                    <a:pt x="2934318" y="385754"/>
                    <a:pt x="3100928" y="222401"/>
                  </a:cubicBezTo>
                  <a:cubicBezTo>
                    <a:pt x="3106519" y="129688"/>
                    <a:pt x="3105401" y="87746"/>
                    <a:pt x="3102047" y="1655"/>
                  </a:cubicBezTo>
                  <a:cubicBezTo>
                    <a:pt x="2922018" y="-18000"/>
                    <a:pt x="2645824" y="140725"/>
                    <a:pt x="2389759" y="299663"/>
                  </a:cubicBezTo>
                  <a:cubicBezTo>
                    <a:pt x="1795999" y="668309"/>
                    <a:pt x="1080356" y="1087728"/>
                    <a:pt x="743780" y="1741137"/>
                  </a:cubicBezTo>
                  <a:cubicBezTo>
                    <a:pt x="752726" y="1838266"/>
                    <a:pt x="738189" y="1964091"/>
                    <a:pt x="775090" y="2047975"/>
                  </a:cubicBezTo>
                  <a:cubicBezTo>
                    <a:pt x="652089" y="2180423"/>
                    <a:pt x="511196" y="2299626"/>
                    <a:pt x="391550" y="2436489"/>
                  </a:cubicBezTo>
                  <a:cubicBezTo>
                    <a:pt x="396023" y="2551277"/>
                    <a:pt x="426214" y="2670480"/>
                    <a:pt x="438514" y="2690347"/>
                  </a:cubicBezTo>
                  <a:cubicBezTo>
                    <a:pt x="399377" y="2732289"/>
                    <a:pt x="459760" y="2701385"/>
                    <a:pt x="457523" y="2745534"/>
                  </a:cubicBezTo>
                  <a:cubicBezTo>
                    <a:pt x="440750" y="2760986"/>
                    <a:pt x="451932" y="2798513"/>
                    <a:pt x="427332" y="2809551"/>
                  </a:cubicBezTo>
                  <a:cubicBezTo>
                    <a:pt x="336759" y="2780853"/>
                    <a:pt x="236121" y="2919924"/>
                    <a:pt x="143311" y="2961866"/>
                  </a:cubicBezTo>
                  <a:cubicBezTo>
                    <a:pt x="139957" y="2990563"/>
                    <a:pt x="173503" y="2986148"/>
                    <a:pt x="152257" y="3010430"/>
                  </a:cubicBezTo>
                  <a:cubicBezTo>
                    <a:pt x="90756" y="3039127"/>
                    <a:pt x="84047" y="3103143"/>
                    <a:pt x="22547" y="3131840"/>
                  </a:cubicBezTo>
                  <a:cubicBezTo>
                    <a:pt x="20310" y="3158330"/>
                    <a:pt x="18074" y="3184819"/>
                    <a:pt x="21428" y="3215724"/>
                  </a:cubicBezTo>
                  <a:cubicBezTo>
                    <a:pt x="30374" y="3237799"/>
                    <a:pt x="84047" y="3211309"/>
                    <a:pt x="69511" y="3248836"/>
                  </a:cubicBezTo>
                  <a:cubicBezTo>
                    <a:pt x="37083" y="3270911"/>
                    <a:pt x="-1239" y="3264288"/>
                    <a:pt x="31" y="3326097"/>
                  </a:cubicBezTo>
                  <a:cubicBezTo>
                    <a:pt x="18074" y="3365832"/>
                    <a:pt x="54974" y="3339342"/>
                    <a:pt x="65038" y="3403359"/>
                  </a:cubicBezTo>
                  <a:cubicBezTo>
                    <a:pt x="57211" y="3434263"/>
                    <a:pt x="32610" y="3451923"/>
                    <a:pt x="39320" y="3491657"/>
                  </a:cubicBezTo>
                  <a:cubicBezTo>
                    <a:pt x="91875" y="3489450"/>
                    <a:pt x="138839" y="3509317"/>
                    <a:pt x="193630" y="3502695"/>
                  </a:cubicBezTo>
                  <a:cubicBezTo>
                    <a:pt x="176857" y="3520354"/>
                    <a:pt x="207048" y="3560088"/>
                    <a:pt x="251776" y="3542429"/>
                  </a:cubicBezTo>
                  <a:cubicBezTo>
                    <a:pt x="249540" y="3573333"/>
                    <a:pt x="210403" y="3577748"/>
                    <a:pt x="213757" y="3610860"/>
                  </a:cubicBezTo>
                  <a:cubicBezTo>
                    <a:pt x="278613" y="3586578"/>
                    <a:pt x="296504" y="3538014"/>
                    <a:pt x="356886" y="3520354"/>
                  </a:cubicBezTo>
                  <a:cubicBezTo>
                    <a:pt x="316631" y="3584371"/>
                    <a:pt x="265194" y="3683707"/>
                    <a:pt x="214876" y="3705781"/>
                  </a:cubicBezTo>
                  <a:cubicBezTo>
                    <a:pt x="200339" y="3745516"/>
                    <a:pt x="205930" y="3798495"/>
                    <a:pt x="198103" y="3840437"/>
                  </a:cubicBezTo>
                  <a:cubicBezTo>
                    <a:pt x="184685" y="3831607"/>
                    <a:pt x="185803" y="3970677"/>
                    <a:pt x="220467" y="4003789"/>
                  </a:cubicBezTo>
                  <a:cubicBezTo>
                    <a:pt x="264076" y="3981715"/>
                    <a:pt x="362477" y="3992752"/>
                    <a:pt x="426214" y="4019241"/>
                  </a:cubicBezTo>
                  <a:cubicBezTo>
                    <a:pt x="421741" y="4043524"/>
                    <a:pt x="407205" y="4061183"/>
                    <a:pt x="415032" y="4096503"/>
                  </a:cubicBezTo>
                  <a:cubicBezTo>
                    <a:pt x="436278" y="4111955"/>
                    <a:pt x="487714" y="4023656"/>
                    <a:pt x="508960" y="4056768"/>
                  </a:cubicBezTo>
                  <a:cubicBezTo>
                    <a:pt x="540269" y="4078843"/>
                    <a:pt x="484360" y="4100917"/>
                    <a:pt x="500015" y="4145067"/>
                  </a:cubicBezTo>
                  <a:cubicBezTo>
                    <a:pt x="707998" y="3939773"/>
                    <a:pt x="874609" y="3902245"/>
                    <a:pt x="1085947" y="3802910"/>
                  </a:cubicBezTo>
                  <a:cubicBezTo>
                    <a:pt x="850009" y="4005997"/>
                    <a:pt x="531324" y="4553448"/>
                    <a:pt x="525733" y="4732253"/>
                  </a:cubicBezTo>
                  <a:cubicBezTo>
                    <a:pt x="554806" y="4732253"/>
                    <a:pt x="579406" y="4745497"/>
                    <a:pt x="606243" y="4756535"/>
                  </a:cubicBezTo>
                  <a:cubicBezTo>
                    <a:pt x="597297" y="4802891"/>
                    <a:pt x="583879" y="4847041"/>
                    <a:pt x="581643" y="4897813"/>
                  </a:cubicBezTo>
                  <a:cubicBezTo>
                    <a:pt x="596179" y="4847041"/>
                    <a:pt x="647616" y="4822759"/>
                    <a:pt x="652089" y="4915472"/>
                  </a:cubicBezTo>
                  <a:cubicBezTo>
                    <a:pt x="616307" y="4922095"/>
                    <a:pt x="616307" y="4944169"/>
                    <a:pt x="616307" y="4997148"/>
                  </a:cubicBezTo>
                  <a:cubicBezTo>
                    <a:pt x="653207" y="5005978"/>
                    <a:pt x="710235" y="4941962"/>
                    <a:pt x="728126" y="5010393"/>
                  </a:cubicBezTo>
                  <a:cubicBezTo>
                    <a:pt x="704644" y="5039090"/>
                    <a:pt x="695698" y="5012601"/>
                    <a:pt x="673334" y="5036883"/>
                  </a:cubicBezTo>
                  <a:cubicBezTo>
                    <a:pt x="674453" y="5081032"/>
                    <a:pt x="696816" y="5047920"/>
                    <a:pt x="704644" y="5069995"/>
                  </a:cubicBezTo>
                  <a:cubicBezTo>
                    <a:pt x="639789" y="5122974"/>
                    <a:pt x="643143" y="5142841"/>
                    <a:pt x="621898" y="5213480"/>
                  </a:cubicBezTo>
                  <a:cubicBezTo>
                    <a:pt x="604006" y="5156086"/>
                    <a:pt x="557042" y="5524732"/>
                    <a:pt x="595061" y="5520318"/>
                  </a:cubicBezTo>
                  <a:cubicBezTo>
                    <a:pt x="563752" y="5584334"/>
                    <a:pt x="624134" y="5546807"/>
                    <a:pt x="638670" y="5571089"/>
                  </a:cubicBezTo>
                  <a:cubicBezTo>
                    <a:pt x="625252" y="5617446"/>
                    <a:pt x="655443" y="5630691"/>
                    <a:pt x="658798" y="5679255"/>
                  </a:cubicBezTo>
                  <a:cubicBezTo>
                    <a:pt x="675571" y="5688085"/>
                    <a:pt x="707998" y="5641728"/>
                    <a:pt x="706880" y="5712367"/>
                  </a:cubicBezTo>
                  <a:cubicBezTo>
                    <a:pt x="674453" y="5718990"/>
                    <a:pt x="684516" y="5701330"/>
                    <a:pt x="662152" y="5745479"/>
                  </a:cubicBezTo>
                  <a:cubicBezTo>
                    <a:pt x="654325" y="5730027"/>
                    <a:pt x="637552" y="5714575"/>
                    <a:pt x="620779" y="5747687"/>
                  </a:cubicBezTo>
                  <a:cubicBezTo>
                    <a:pt x="633079" y="5794044"/>
                    <a:pt x="628607" y="5829363"/>
                    <a:pt x="626370" y="5866889"/>
                  </a:cubicBezTo>
                  <a:cubicBezTo>
                    <a:pt x="685634" y="5847022"/>
                    <a:pt x="644261" y="5886756"/>
                    <a:pt x="699053" y="5895587"/>
                  </a:cubicBezTo>
                  <a:cubicBezTo>
                    <a:pt x="715826" y="5935321"/>
                    <a:pt x="691225" y="5946358"/>
                    <a:pt x="687871" y="5972848"/>
                  </a:cubicBezTo>
                  <a:cubicBezTo>
                    <a:pt x="795217" y="5979470"/>
                    <a:pt x="851127" y="6067769"/>
                    <a:pt x="942819" y="6109711"/>
                  </a:cubicBezTo>
                  <a:cubicBezTo>
                    <a:pt x="942819" y="6149445"/>
                    <a:pt x="959591" y="6133993"/>
                    <a:pt x="961828" y="6164897"/>
                  </a:cubicBezTo>
                  <a:cubicBezTo>
                    <a:pt x="1136266" y="6125163"/>
                    <a:pt x="1251440" y="6162690"/>
                    <a:pt x="1452714" y="6041279"/>
                  </a:cubicBezTo>
                  <a:cubicBezTo>
                    <a:pt x="1428114" y="5997130"/>
                    <a:pt x="1358786" y="6032450"/>
                    <a:pt x="1345368" y="6010375"/>
                  </a:cubicBezTo>
                  <a:cubicBezTo>
                    <a:pt x="1481787" y="5897794"/>
                    <a:pt x="1648398" y="5858060"/>
                    <a:pt x="1811654" y="5794044"/>
                  </a:cubicBezTo>
                  <a:cubicBezTo>
                    <a:pt x="1968201" y="5734442"/>
                    <a:pt x="2122511" y="5754309"/>
                    <a:pt x="2276821" y="5619653"/>
                  </a:cubicBezTo>
                  <a:cubicBezTo>
                    <a:pt x="2313722" y="5648350"/>
                    <a:pt x="2342795" y="5593164"/>
                    <a:pt x="2377459" y="5573297"/>
                  </a:cubicBezTo>
                  <a:cubicBezTo>
                    <a:pt x="2558606" y="5465131"/>
                    <a:pt x="2788953" y="5379040"/>
                    <a:pt x="2967864" y="5350343"/>
                  </a:cubicBezTo>
                  <a:cubicBezTo>
                    <a:pt x="2999173" y="5345928"/>
                    <a:pt x="3034956" y="5310608"/>
                    <a:pt x="3049492" y="5290741"/>
                  </a:cubicBezTo>
                  <a:cubicBezTo>
                    <a:pt x="3107638" y="5308401"/>
                    <a:pt x="3208275" y="5233347"/>
                    <a:pt x="3260830" y="5204650"/>
                  </a:cubicBezTo>
                  <a:cubicBezTo>
                    <a:pt x="3258594" y="5184783"/>
                    <a:pt x="3249648" y="5162708"/>
                    <a:pt x="3259712" y="5151671"/>
                  </a:cubicBezTo>
                  <a:cubicBezTo>
                    <a:pt x="3332394" y="5118559"/>
                    <a:pt x="3435268" y="5083239"/>
                    <a:pt x="3502360" y="5003771"/>
                  </a:cubicBezTo>
                  <a:cubicBezTo>
                    <a:pt x="3493414" y="4994941"/>
                    <a:pt x="3474405" y="5019223"/>
                    <a:pt x="3473287" y="4983903"/>
                  </a:cubicBezTo>
                  <a:cubicBezTo>
                    <a:pt x="3537024" y="4952999"/>
                    <a:pt x="3615297" y="4939754"/>
                    <a:pt x="3675679" y="4891190"/>
                  </a:cubicBezTo>
                  <a:cubicBezTo>
                    <a:pt x="3663379" y="4886775"/>
                    <a:pt x="3649961" y="4886775"/>
                    <a:pt x="3638779" y="4875738"/>
                  </a:cubicBezTo>
                  <a:cubicBezTo>
                    <a:pt x="3713698" y="4763157"/>
                    <a:pt x="3745007" y="4707970"/>
                    <a:pt x="3847881" y="4683688"/>
                  </a:cubicBezTo>
                  <a:cubicBezTo>
                    <a:pt x="3840054" y="4617465"/>
                    <a:pt x="3863535" y="4575523"/>
                    <a:pt x="3916091" y="4551241"/>
                  </a:cubicBezTo>
                  <a:cubicBezTo>
                    <a:pt x="3930627" y="4511506"/>
                    <a:pt x="3885899" y="4526958"/>
                    <a:pt x="3902672" y="4478394"/>
                  </a:cubicBezTo>
                  <a:cubicBezTo>
                    <a:pt x="4089410" y="4429830"/>
                    <a:pt x="4140847" y="4098710"/>
                    <a:pt x="4226948" y="3913283"/>
                  </a:cubicBezTo>
                  <a:cubicBezTo>
                    <a:pt x="4230303" y="3906660"/>
                    <a:pt x="4244839" y="3889001"/>
                    <a:pt x="4247076" y="3884586"/>
                  </a:cubicBezTo>
                  <a:cubicBezTo>
                    <a:pt x="4365604" y="3743308"/>
                    <a:pt x="4512087" y="3723441"/>
                    <a:pt x="4602660" y="3529184"/>
                  </a:cubicBezTo>
                  <a:cubicBezTo>
                    <a:pt x="4637324" y="3381284"/>
                    <a:pt x="4729016" y="3193650"/>
                    <a:pt x="4627260" y="3072239"/>
                  </a:cubicBezTo>
                  <a:cubicBezTo>
                    <a:pt x="4638443" y="3041334"/>
                    <a:pt x="4632852" y="2999393"/>
                    <a:pt x="4621670" y="2953036"/>
                  </a:cubicBezTo>
                  <a:cubicBezTo>
                    <a:pt x="4575824" y="2977318"/>
                    <a:pt x="4364485" y="2895642"/>
                    <a:pt x="4317521" y="2858115"/>
                  </a:cubicBezTo>
                  <a:cubicBezTo>
                    <a:pt x="4327585" y="2811758"/>
                    <a:pt x="4306339" y="2765401"/>
                    <a:pt x="4311931" y="2738912"/>
                  </a:cubicBezTo>
                  <a:cubicBezTo>
                    <a:pt x="4355540" y="2734497"/>
                    <a:pt x="4367840" y="2701385"/>
                    <a:pt x="4393558" y="2681517"/>
                  </a:cubicBezTo>
                  <a:close/>
                </a:path>
              </a:pathLst>
            </a:custGeom>
            <a:blipFill>
              <a:blip r:embed="rId2"/>
              <a:stretch>
                <a:fillRect l="-62862" t="0" r="-62862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5924408" y="-1539914"/>
            <a:ext cx="15859111" cy="17168185"/>
          </a:xfrm>
          <a:custGeom>
            <a:avLst/>
            <a:gdLst/>
            <a:ahLst/>
            <a:cxnLst/>
            <a:rect r="r" b="b" t="t" l="l"/>
            <a:pathLst>
              <a:path h="17168185" w="15859111">
                <a:moveTo>
                  <a:pt x="0" y="0"/>
                </a:moveTo>
                <a:lnTo>
                  <a:pt x="15859111" y="0"/>
                </a:lnTo>
                <a:lnTo>
                  <a:pt x="15859111" y="17168186"/>
                </a:lnTo>
                <a:lnTo>
                  <a:pt x="0" y="17168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228292" y="933450"/>
            <a:ext cx="10713054" cy="9789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5"/>
              </a:lnSpc>
              <a:spcBef>
                <a:spcPct val="0"/>
              </a:spcBef>
            </a:pPr>
            <a:r>
              <a:rPr lang="en-US" b="true" sz="3103" spc="-1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Financ</a:t>
            </a:r>
            <a:r>
              <a:rPr lang="en-US" b="true" sz="3103" spc="-1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 &amp; Accounts Payable</a:t>
            </a:r>
          </a:p>
          <a:p>
            <a:pPr algn="l" marL="670099" indent="-335050" lvl="1">
              <a:lnSpc>
                <a:spcPts val="4345"/>
              </a:lnSpc>
              <a:buFont typeface="Arial"/>
              <a:buChar char="•"/>
            </a:pPr>
            <a:r>
              <a:rPr lang="en-US" sz="3103" spc="-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Automate invoice capture, validation, and approvals to cut processing time and reduce payment errors.</a:t>
            </a:r>
          </a:p>
          <a:p>
            <a:pPr algn="l">
              <a:lnSpc>
                <a:spcPts val="4345"/>
              </a:lnSpc>
            </a:pPr>
            <a:r>
              <a:rPr lang="en-US" b="true" sz="3103" spc="-1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Legal &amp; Contract Management</a:t>
            </a:r>
          </a:p>
          <a:p>
            <a:pPr algn="l" marL="670099" indent="-335050" lvl="1">
              <a:lnSpc>
                <a:spcPts val="4345"/>
              </a:lnSpc>
              <a:buFont typeface="Arial"/>
              <a:buChar char="•"/>
            </a:pPr>
            <a:r>
              <a:rPr lang="en-US" sz="3103" spc="-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Extract key terms, clauses, and renewal dates from contracts to stay compliant and avoid missed obligations.</a:t>
            </a:r>
          </a:p>
          <a:p>
            <a:pPr algn="l">
              <a:lnSpc>
                <a:spcPts val="4345"/>
              </a:lnSpc>
            </a:pPr>
            <a:r>
              <a:rPr lang="en-US" b="true" sz="3103" spc="-1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Healthcare</a:t>
            </a:r>
          </a:p>
          <a:p>
            <a:pPr algn="l" marL="670099" indent="-335050" lvl="1">
              <a:lnSpc>
                <a:spcPts val="4345"/>
              </a:lnSpc>
              <a:buFont typeface="Arial"/>
              <a:buChar char="•"/>
            </a:pPr>
            <a:r>
              <a:rPr lang="en-US" sz="3103" spc="-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Process patient records, referrals, and medical forms securely, with full data privacy controls.</a:t>
            </a:r>
          </a:p>
          <a:p>
            <a:pPr algn="l">
              <a:lnSpc>
                <a:spcPts val="4345"/>
              </a:lnSpc>
            </a:pPr>
            <a:r>
              <a:rPr lang="en-US" b="true" sz="3103" spc="-1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Insurance</a:t>
            </a:r>
          </a:p>
          <a:p>
            <a:pPr algn="l" marL="670099" indent="-335050" lvl="1">
              <a:lnSpc>
                <a:spcPts val="4345"/>
              </a:lnSpc>
              <a:buFont typeface="Arial"/>
              <a:buChar char="•"/>
            </a:pPr>
            <a:r>
              <a:rPr lang="en-US" sz="3103" spc="-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Accelerate claims intake, policy checks, and evidence validation to deliver faster outcomes.</a:t>
            </a:r>
          </a:p>
          <a:p>
            <a:pPr algn="l">
              <a:lnSpc>
                <a:spcPts val="4345"/>
              </a:lnSpc>
              <a:spcBef>
                <a:spcPct val="0"/>
              </a:spcBef>
            </a:pPr>
            <a:r>
              <a:rPr lang="en-US" b="true" sz="3103" spc="-1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Governme</a:t>
            </a:r>
            <a:r>
              <a:rPr lang="en-US" b="true" sz="3103" spc="-15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nt</a:t>
            </a:r>
          </a:p>
          <a:p>
            <a:pPr algn="l" marL="670099" indent="-335050" lvl="1">
              <a:lnSpc>
                <a:spcPts val="4345"/>
              </a:lnSpc>
              <a:buFont typeface="Arial"/>
              <a:buChar char="•"/>
            </a:pPr>
            <a:r>
              <a:rPr lang="en-US" sz="3103" spc="-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Digitise and automate citizen forms, benefit applications, and licensing paperwork to improve public service delivery.</a:t>
            </a:r>
          </a:p>
          <a:p>
            <a:pPr algn="l">
              <a:lnSpc>
                <a:spcPts val="4345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7228292" y="210308"/>
            <a:ext cx="2567583" cy="750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b="true" sz="4199" spc="-20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</a:t>
            </a:r>
            <a:r>
              <a:rPr lang="en-US" b="true" sz="4199" spc="-20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 Cases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C6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39152" y="-262112"/>
            <a:ext cx="7944884" cy="10765900"/>
            <a:chOff x="0" y="0"/>
            <a:chExt cx="4285292" cy="58068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304" y="2461"/>
              <a:ext cx="4286596" cy="5804424"/>
            </a:xfrm>
            <a:custGeom>
              <a:avLst/>
              <a:gdLst/>
              <a:ahLst/>
              <a:cxnLst/>
              <a:rect r="r" b="b" t="t" l="l"/>
              <a:pathLst>
                <a:path h="5804424" w="4286596">
                  <a:moveTo>
                    <a:pt x="3878896" y="2524802"/>
                  </a:moveTo>
                  <a:cubicBezTo>
                    <a:pt x="3923318" y="2489470"/>
                    <a:pt x="3982549" y="2506097"/>
                    <a:pt x="4032894" y="2470765"/>
                  </a:cubicBezTo>
                  <a:cubicBezTo>
                    <a:pt x="4139508" y="2393866"/>
                    <a:pt x="4224404" y="2271244"/>
                    <a:pt x="4286596" y="2131995"/>
                  </a:cubicBezTo>
                  <a:cubicBezTo>
                    <a:pt x="4273763" y="1988590"/>
                    <a:pt x="4269814" y="1909613"/>
                    <a:pt x="4278699" y="1789069"/>
                  </a:cubicBezTo>
                  <a:cubicBezTo>
                    <a:pt x="4270802" y="1780756"/>
                    <a:pt x="4254020" y="1803618"/>
                    <a:pt x="4253032" y="1770364"/>
                  </a:cubicBezTo>
                  <a:cubicBezTo>
                    <a:pt x="4251058" y="1674760"/>
                    <a:pt x="4229340" y="1639429"/>
                    <a:pt x="4208610" y="1558373"/>
                  </a:cubicBezTo>
                  <a:cubicBezTo>
                    <a:pt x="4049676" y="1606175"/>
                    <a:pt x="3760436" y="1868046"/>
                    <a:pt x="3588669" y="1845184"/>
                  </a:cubicBezTo>
                  <a:cubicBezTo>
                    <a:pt x="3694296" y="1687230"/>
                    <a:pt x="3770308" y="1510571"/>
                    <a:pt x="3772282" y="1277797"/>
                  </a:cubicBezTo>
                  <a:cubicBezTo>
                    <a:pt x="3763398" y="1259092"/>
                    <a:pt x="3713052" y="1246622"/>
                    <a:pt x="3701206" y="1254935"/>
                  </a:cubicBezTo>
                  <a:cubicBezTo>
                    <a:pt x="3660732" y="1238309"/>
                    <a:pt x="3619271" y="1161410"/>
                    <a:pt x="3601502" y="1113608"/>
                  </a:cubicBezTo>
                  <a:cubicBezTo>
                    <a:pt x="3584721" y="1136470"/>
                    <a:pt x="3581759" y="1111530"/>
                    <a:pt x="3566951" y="1128157"/>
                  </a:cubicBezTo>
                  <a:cubicBezTo>
                    <a:pt x="3503772" y="1026318"/>
                    <a:pt x="3370505" y="1180115"/>
                    <a:pt x="3306339" y="1084511"/>
                  </a:cubicBezTo>
                  <a:cubicBezTo>
                    <a:pt x="3335954" y="920322"/>
                    <a:pt x="3275737" y="882912"/>
                    <a:pt x="3235263" y="803935"/>
                  </a:cubicBezTo>
                  <a:cubicBezTo>
                    <a:pt x="3250071" y="675078"/>
                    <a:pt x="3213546" y="606493"/>
                    <a:pt x="3179982" y="485949"/>
                  </a:cubicBezTo>
                  <a:cubicBezTo>
                    <a:pt x="3138521" y="527516"/>
                    <a:pt x="3141482" y="463087"/>
                    <a:pt x="3146418" y="421521"/>
                  </a:cubicBezTo>
                  <a:cubicBezTo>
                    <a:pt x="3115816" y="440226"/>
                    <a:pt x="3097060" y="415286"/>
                    <a:pt x="3080278" y="382032"/>
                  </a:cubicBezTo>
                  <a:cubicBezTo>
                    <a:pt x="3021048" y="429834"/>
                    <a:pt x="2966754" y="431912"/>
                    <a:pt x="2919370" y="442304"/>
                  </a:cubicBezTo>
                  <a:cubicBezTo>
                    <a:pt x="2677514" y="496341"/>
                    <a:pt x="2377415" y="633511"/>
                    <a:pt x="2160238" y="656373"/>
                  </a:cubicBezTo>
                  <a:cubicBezTo>
                    <a:pt x="2359646" y="477636"/>
                    <a:pt x="2590643" y="363327"/>
                    <a:pt x="2737731" y="209530"/>
                  </a:cubicBezTo>
                  <a:cubicBezTo>
                    <a:pt x="2742667" y="122239"/>
                    <a:pt x="2741680" y="82751"/>
                    <a:pt x="2738718" y="1696"/>
                  </a:cubicBezTo>
                  <a:cubicBezTo>
                    <a:pt x="2579784" y="-17701"/>
                    <a:pt x="2335954" y="132631"/>
                    <a:pt x="2109893" y="282272"/>
                  </a:cubicBezTo>
                  <a:cubicBezTo>
                    <a:pt x="1585707" y="629355"/>
                    <a:pt x="953920" y="1024240"/>
                    <a:pt x="656783" y="1639429"/>
                  </a:cubicBezTo>
                  <a:cubicBezTo>
                    <a:pt x="664680" y="1730875"/>
                    <a:pt x="651847" y="1849341"/>
                    <a:pt x="684424" y="1928318"/>
                  </a:cubicBezTo>
                  <a:cubicBezTo>
                    <a:pt x="575835" y="2053018"/>
                    <a:pt x="451452" y="2165249"/>
                    <a:pt x="345825" y="2294106"/>
                  </a:cubicBezTo>
                  <a:cubicBezTo>
                    <a:pt x="349774" y="2402180"/>
                    <a:pt x="376428" y="2514410"/>
                    <a:pt x="387286" y="2533115"/>
                  </a:cubicBezTo>
                  <a:cubicBezTo>
                    <a:pt x="352735" y="2572604"/>
                    <a:pt x="406043" y="2543507"/>
                    <a:pt x="404068" y="2585074"/>
                  </a:cubicBezTo>
                  <a:cubicBezTo>
                    <a:pt x="389261" y="2599622"/>
                    <a:pt x="399132" y="2634954"/>
                    <a:pt x="377415" y="2645346"/>
                  </a:cubicBezTo>
                  <a:cubicBezTo>
                    <a:pt x="297454" y="2618327"/>
                    <a:pt x="208609" y="2749263"/>
                    <a:pt x="126674" y="2788751"/>
                  </a:cubicBezTo>
                  <a:cubicBezTo>
                    <a:pt x="123713" y="2815770"/>
                    <a:pt x="153328" y="2811613"/>
                    <a:pt x="134572" y="2834475"/>
                  </a:cubicBezTo>
                  <a:cubicBezTo>
                    <a:pt x="80277" y="2861493"/>
                    <a:pt x="74354" y="2921765"/>
                    <a:pt x="20060" y="2948783"/>
                  </a:cubicBezTo>
                  <a:cubicBezTo>
                    <a:pt x="18086" y="2973723"/>
                    <a:pt x="16112" y="2998663"/>
                    <a:pt x="19073" y="3027760"/>
                  </a:cubicBezTo>
                  <a:cubicBezTo>
                    <a:pt x="26970" y="3048544"/>
                    <a:pt x="74354" y="3023604"/>
                    <a:pt x="61521" y="3058935"/>
                  </a:cubicBezTo>
                  <a:cubicBezTo>
                    <a:pt x="32893" y="3079719"/>
                    <a:pt x="-1236" y="3073484"/>
                    <a:pt x="34" y="3131677"/>
                  </a:cubicBezTo>
                  <a:cubicBezTo>
                    <a:pt x="16112" y="3169088"/>
                    <a:pt x="48688" y="3144147"/>
                    <a:pt x="57573" y="3204419"/>
                  </a:cubicBezTo>
                  <a:cubicBezTo>
                    <a:pt x="50662" y="3233516"/>
                    <a:pt x="28945" y="3250143"/>
                    <a:pt x="34868" y="3287553"/>
                  </a:cubicBezTo>
                  <a:cubicBezTo>
                    <a:pt x="81265" y="3285474"/>
                    <a:pt x="122726" y="3304180"/>
                    <a:pt x="171097" y="3297945"/>
                  </a:cubicBezTo>
                  <a:cubicBezTo>
                    <a:pt x="156289" y="3314571"/>
                    <a:pt x="182943" y="3351982"/>
                    <a:pt x="222429" y="3335355"/>
                  </a:cubicBezTo>
                  <a:cubicBezTo>
                    <a:pt x="220455" y="3364452"/>
                    <a:pt x="185904" y="3368608"/>
                    <a:pt x="188866" y="3399783"/>
                  </a:cubicBezTo>
                  <a:cubicBezTo>
                    <a:pt x="246121" y="3376922"/>
                    <a:pt x="261916" y="3331198"/>
                    <a:pt x="315223" y="3314571"/>
                  </a:cubicBezTo>
                  <a:cubicBezTo>
                    <a:pt x="279685" y="3374843"/>
                    <a:pt x="234275" y="3468369"/>
                    <a:pt x="189853" y="3489152"/>
                  </a:cubicBezTo>
                  <a:cubicBezTo>
                    <a:pt x="177020" y="3526562"/>
                    <a:pt x="181956" y="3576442"/>
                    <a:pt x="175045" y="3615931"/>
                  </a:cubicBezTo>
                  <a:cubicBezTo>
                    <a:pt x="163199" y="3607617"/>
                    <a:pt x="164187" y="3738553"/>
                    <a:pt x="194789" y="3769728"/>
                  </a:cubicBezTo>
                  <a:cubicBezTo>
                    <a:pt x="233288" y="3748945"/>
                    <a:pt x="320159" y="3759337"/>
                    <a:pt x="376428" y="3784276"/>
                  </a:cubicBezTo>
                  <a:cubicBezTo>
                    <a:pt x="372479" y="3807138"/>
                    <a:pt x="359646" y="3823765"/>
                    <a:pt x="366556" y="3857018"/>
                  </a:cubicBezTo>
                  <a:cubicBezTo>
                    <a:pt x="385312" y="3871566"/>
                    <a:pt x="430722" y="3788433"/>
                    <a:pt x="449478" y="3819608"/>
                  </a:cubicBezTo>
                  <a:cubicBezTo>
                    <a:pt x="477119" y="3840392"/>
                    <a:pt x="427760" y="3861175"/>
                    <a:pt x="441581" y="3902742"/>
                  </a:cubicBezTo>
                  <a:cubicBezTo>
                    <a:pt x="625194" y="3709456"/>
                    <a:pt x="772281" y="3674124"/>
                    <a:pt x="958856" y="3580599"/>
                  </a:cubicBezTo>
                  <a:cubicBezTo>
                    <a:pt x="750564" y="3771807"/>
                    <a:pt x="469221" y="4287235"/>
                    <a:pt x="464285" y="4455580"/>
                  </a:cubicBezTo>
                  <a:cubicBezTo>
                    <a:pt x="489952" y="4455580"/>
                    <a:pt x="511669" y="4468051"/>
                    <a:pt x="535361" y="4478443"/>
                  </a:cubicBezTo>
                  <a:cubicBezTo>
                    <a:pt x="527464" y="4522088"/>
                    <a:pt x="515618" y="4563654"/>
                    <a:pt x="513644" y="4611456"/>
                  </a:cubicBezTo>
                  <a:cubicBezTo>
                    <a:pt x="526477" y="4563654"/>
                    <a:pt x="571887" y="4540793"/>
                    <a:pt x="575835" y="4628083"/>
                  </a:cubicBezTo>
                  <a:cubicBezTo>
                    <a:pt x="544246" y="4634318"/>
                    <a:pt x="544246" y="4655102"/>
                    <a:pt x="544246" y="4704982"/>
                  </a:cubicBezTo>
                  <a:cubicBezTo>
                    <a:pt x="576822" y="4713295"/>
                    <a:pt x="627168" y="4653023"/>
                    <a:pt x="642963" y="4717452"/>
                  </a:cubicBezTo>
                  <a:cubicBezTo>
                    <a:pt x="622232" y="4744470"/>
                    <a:pt x="614335" y="4719530"/>
                    <a:pt x="594591" y="4742392"/>
                  </a:cubicBezTo>
                  <a:cubicBezTo>
                    <a:pt x="595579" y="4783958"/>
                    <a:pt x="615322" y="4752784"/>
                    <a:pt x="622232" y="4773567"/>
                  </a:cubicBezTo>
                  <a:cubicBezTo>
                    <a:pt x="564976" y="4823447"/>
                    <a:pt x="567938" y="4842152"/>
                    <a:pt x="549182" y="4908659"/>
                  </a:cubicBezTo>
                  <a:cubicBezTo>
                    <a:pt x="533387" y="4854622"/>
                    <a:pt x="491926" y="5201705"/>
                    <a:pt x="525490" y="5197548"/>
                  </a:cubicBezTo>
                  <a:cubicBezTo>
                    <a:pt x="497849" y="5257820"/>
                    <a:pt x="551156" y="5222488"/>
                    <a:pt x="563989" y="5245350"/>
                  </a:cubicBezTo>
                  <a:cubicBezTo>
                    <a:pt x="552143" y="5288995"/>
                    <a:pt x="578797" y="5301465"/>
                    <a:pt x="581758" y="5347189"/>
                  </a:cubicBezTo>
                  <a:cubicBezTo>
                    <a:pt x="596566" y="5355502"/>
                    <a:pt x="625194" y="5311857"/>
                    <a:pt x="624206" y="5378364"/>
                  </a:cubicBezTo>
                  <a:cubicBezTo>
                    <a:pt x="595579" y="5384599"/>
                    <a:pt x="604463" y="5367972"/>
                    <a:pt x="584720" y="5409539"/>
                  </a:cubicBezTo>
                  <a:cubicBezTo>
                    <a:pt x="577810" y="5394991"/>
                    <a:pt x="563002" y="5380443"/>
                    <a:pt x="548195" y="5411617"/>
                  </a:cubicBezTo>
                  <a:cubicBezTo>
                    <a:pt x="559053" y="5455263"/>
                    <a:pt x="555105" y="5488516"/>
                    <a:pt x="553130" y="5523848"/>
                  </a:cubicBezTo>
                  <a:cubicBezTo>
                    <a:pt x="605450" y="5505143"/>
                    <a:pt x="568925" y="5542553"/>
                    <a:pt x="617296" y="5550867"/>
                  </a:cubicBezTo>
                  <a:cubicBezTo>
                    <a:pt x="632104" y="5588276"/>
                    <a:pt x="610386" y="5598668"/>
                    <a:pt x="607425" y="5623609"/>
                  </a:cubicBezTo>
                  <a:cubicBezTo>
                    <a:pt x="702193" y="5629843"/>
                    <a:pt x="751551" y="5712977"/>
                    <a:pt x="832499" y="5752465"/>
                  </a:cubicBezTo>
                  <a:cubicBezTo>
                    <a:pt x="832499" y="5789876"/>
                    <a:pt x="847306" y="5775327"/>
                    <a:pt x="849281" y="5804424"/>
                  </a:cubicBezTo>
                  <a:cubicBezTo>
                    <a:pt x="1003279" y="5767014"/>
                    <a:pt x="1104957" y="5802346"/>
                    <a:pt x="1282647" y="5688037"/>
                  </a:cubicBezTo>
                  <a:cubicBezTo>
                    <a:pt x="1260929" y="5646470"/>
                    <a:pt x="1199725" y="5679724"/>
                    <a:pt x="1187879" y="5658940"/>
                  </a:cubicBezTo>
                  <a:cubicBezTo>
                    <a:pt x="1308313" y="5552944"/>
                    <a:pt x="1455401" y="5515535"/>
                    <a:pt x="1599528" y="5455263"/>
                  </a:cubicBezTo>
                  <a:cubicBezTo>
                    <a:pt x="1737731" y="5399147"/>
                    <a:pt x="1873960" y="5417852"/>
                    <a:pt x="2010189" y="5291074"/>
                  </a:cubicBezTo>
                  <a:cubicBezTo>
                    <a:pt x="2042765" y="5318092"/>
                    <a:pt x="2068432" y="5266134"/>
                    <a:pt x="2099034" y="5247428"/>
                  </a:cubicBezTo>
                  <a:cubicBezTo>
                    <a:pt x="2258955" y="5145590"/>
                    <a:pt x="2462312" y="5064535"/>
                    <a:pt x="2620258" y="5037516"/>
                  </a:cubicBezTo>
                  <a:cubicBezTo>
                    <a:pt x="2647899" y="5033360"/>
                    <a:pt x="2679488" y="5000106"/>
                    <a:pt x="2692321" y="4981401"/>
                  </a:cubicBezTo>
                  <a:cubicBezTo>
                    <a:pt x="2743654" y="4998028"/>
                    <a:pt x="2832499" y="4927364"/>
                    <a:pt x="2878896" y="4900346"/>
                  </a:cubicBezTo>
                  <a:cubicBezTo>
                    <a:pt x="2876922" y="4881640"/>
                    <a:pt x="2869024" y="4860857"/>
                    <a:pt x="2877909" y="4850465"/>
                  </a:cubicBezTo>
                  <a:cubicBezTo>
                    <a:pt x="2942074" y="4819290"/>
                    <a:pt x="3032894" y="4786037"/>
                    <a:pt x="3092124" y="4711217"/>
                  </a:cubicBezTo>
                  <a:cubicBezTo>
                    <a:pt x="3084227" y="4702903"/>
                    <a:pt x="3067445" y="4725765"/>
                    <a:pt x="3066458" y="4692511"/>
                  </a:cubicBezTo>
                  <a:cubicBezTo>
                    <a:pt x="3122726" y="4663415"/>
                    <a:pt x="3191828" y="4650944"/>
                    <a:pt x="3245135" y="4605221"/>
                  </a:cubicBezTo>
                  <a:cubicBezTo>
                    <a:pt x="3234276" y="4601065"/>
                    <a:pt x="3222430" y="4601065"/>
                    <a:pt x="3212559" y="4590673"/>
                  </a:cubicBezTo>
                  <a:cubicBezTo>
                    <a:pt x="3278699" y="4484677"/>
                    <a:pt x="3306339" y="4432719"/>
                    <a:pt x="3397159" y="4409857"/>
                  </a:cubicBezTo>
                  <a:cubicBezTo>
                    <a:pt x="3390249" y="4347507"/>
                    <a:pt x="3410979" y="4308018"/>
                    <a:pt x="3457376" y="4285157"/>
                  </a:cubicBezTo>
                  <a:cubicBezTo>
                    <a:pt x="3470209" y="4247747"/>
                    <a:pt x="3430722" y="4262295"/>
                    <a:pt x="3445530" y="4216571"/>
                  </a:cubicBezTo>
                  <a:cubicBezTo>
                    <a:pt x="3610387" y="4170848"/>
                    <a:pt x="3655796" y="3859097"/>
                    <a:pt x="3731808" y="3684516"/>
                  </a:cubicBezTo>
                  <a:cubicBezTo>
                    <a:pt x="3734770" y="3678281"/>
                    <a:pt x="3747603" y="3661654"/>
                    <a:pt x="3749578" y="3657497"/>
                  </a:cubicBezTo>
                  <a:cubicBezTo>
                    <a:pt x="3854217" y="3524484"/>
                    <a:pt x="3983536" y="3505779"/>
                    <a:pt x="4063496" y="3322885"/>
                  </a:cubicBezTo>
                  <a:cubicBezTo>
                    <a:pt x="4094099" y="3183636"/>
                    <a:pt x="4175047" y="3006977"/>
                    <a:pt x="4085214" y="2892668"/>
                  </a:cubicBezTo>
                  <a:cubicBezTo>
                    <a:pt x="4095086" y="2863571"/>
                    <a:pt x="4090150" y="2824083"/>
                    <a:pt x="4080278" y="2780438"/>
                  </a:cubicBezTo>
                  <a:cubicBezTo>
                    <a:pt x="4039804" y="2803300"/>
                    <a:pt x="3853230" y="2726401"/>
                    <a:pt x="3811769" y="2691069"/>
                  </a:cubicBezTo>
                  <a:cubicBezTo>
                    <a:pt x="3820653" y="2647424"/>
                    <a:pt x="3801897" y="2603779"/>
                    <a:pt x="3806833" y="2578839"/>
                  </a:cubicBezTo>
                  <a:cubicBezTo>
                    <a:pt x="3845333" y="2574682"/>
                    <a:pt x="3856191" y="2543507"/>
                    <a:pt x="3878896" y="2524802"/>
                  </a:cubicBezTo>
                  <a:close/>
                </a:path>
              </a:pathLst>
            </a:custGeom>
            <a:blipFill>
              <a:blip r:embed="rId2"/>
              <a:stretch>
                <a:fillRect l="-51556" t="0" r="-51556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1131254" y="-749909"/>
            <a:ext cx="13905853" cy="15053697"/>
          </a:xfrm>
          <a:custGeom>
            <a:avLst/>
            <a:gdLst/>
            <a:ahLst/>
            <a:cxnLst/>
            <a:rect r="r" b="b" t="t" l="l"/>
            <a:pathLst>
              <a:path h="15053697" w="13905853">
                <a:moveTo>
                  <a:pt x="0" y="0"/>
                </a:moveTo>
                <a:lnTo>
                  <a:pt x="13905853" y="0"/>
                </a:lnTo>
                <a:lnTo>
                  <a:pt x="13905853" y="15053697"/>
                </a:lnTo>
                <a:lnTo>
                  <a:pt x="0" y="15053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0676" y="904875"/>
            <a:ext cx="9076358" cy="793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b="true" sz="4399" spc="-2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</a:t>
            </a:r>
            <a:r>
              <a:rPr lang="en-US" b="true" sz="4399" spc="-2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hy Choose intELIEdocs over OCR?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0676" y="2180470"/>
            <a:ext cx="11197448" cy="6525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87" indent="-442594" lvl="1">
              <a:lnSpc>
                <a:spcPts val="5739"/>
              </a:lnSpc>
              <a:spcBef>
                <a:spcPct val="0"/>
              </a:spcBef>
              <a:buAutoNum type="arabicPeriod" startAt="1"/>
            </a:pP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radi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tional OCR tools scan text. intELIEdocs understands documents.</a:t>
            </a:r>
          </a:p>
          <a:p>
            <a:pPr algn="l" marL="885187" indent="-442594" lvl="1">
              <a:lnSpc>
                <a:spcPts val="5739"/>
              </a:lnSpc>
              <a:buAutoNum type="arabicPeriod" startAt="1"/>
            </a:pP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 c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ompre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hension delivers &gt;99% accuracy on critic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 fields.</a:t>
            </a:r>
          </a:p>
          <a:p>
            <a:pPr algn="l" marL="885187" indent="-442594" lvl="1">
              <a:lnSpc>
                <a:spcPts val="5739"/>
              </a:lnSpc>
              <a:spcBef>
                <a:spcPct val="0"/>
              </a:spcBef>
              <a:buAutoNum type="arabicPeriod" startAt="1"/>
            </a:pP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Compliance is b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uilt-in, not bolted on.</a:t>
            </a:r>
          </a:p>
          <a:p>
            <a:pPr algn="l" marL="885187" indent="-442594" lvl="1">
              <a:lnSpc>
                <a:spcPts val="5739"/>
              </a:lnSpc>
              <a:spcBef>
                <a:spcPct val="0"/>
              </a:spcBef>
              <a:buAutoNum type="arabicPeriod" startAt="1"/>
            </a:pP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les to millions of documents without additional staff.</a:t>
            </a:r>
          </a:p>
          <a:p>
            <a:pPr algn="l" marL="885187" indent="-442594" lvl="1">
              <a:lnSpc>
                <a:spcPts val="5739"/>
              </a:lnSpc>
              <a:spcBef>
                <a:spcPct val="0"/>
              </a:spcBef>
              <a:buAutoNum type="arabicPeriod" startAt="1"/>
            </a:pP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Deliv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ers rea</a:t>
            </a:r>
            <a:r>
              <a:rPr lang="en-US" sz="4099" spc="-20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 outcomes - not just digital copies.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DAGz-AVuTZ0</dc:identifier>
  <dcterms:modified xsi:type="dcterms:W3CDTF">2011-08-01T06:04:30Z</dcterms:modified>
  <cp:revision>1</cp:revision>
  <dc:title>intELIEdocs</dc:title>
</cp:coreProperties>
</file>