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Poppins" pitchFamily="2" charset="77"/>
      <p:regular r:id="rId14"/>
      <p:bold r:id="rId15"/>
      <p:italic r:id="rId16"/>
      <p:boldItalic r:id="rId17"/>
    </p:embeddedFont>
    <p:embeddedFont>
      <p:font typeface="Poppins Bold"/>
      <p:regular r:id="rId18"/>
      <p:bold r:id="rId19"/>
    </p:embeddedFont>
    <p:embeddedFont>
      <p:font typeface="Proxima Nova Bold" panose="02000506030000020004" pitchFamily="2"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06" autoAdjust="0"/>
  </p:normalViewPr>
  <p:slideViewPr>
    <p:cSldViewPr>
      <p:cViewPr varScale="1">
        <p:scale>
          <a:sx n="79" d="100"/>
          <a:sy n="79" d="100"/>
        </p:scale>
        <p:origin x="55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askelie.io/" TargetMode="External"/><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D171"/>
        </a:solidFill>
        <a:effectLst/>
      </p:bgPr>
    </p:bg>
    <p:spTree>
      <p:nvGrpSpPr>
        <p:cNvPr id="1" name=""/>
        <p:cNvGrpSpPr/>
        <p:nvPr/>
      </p:nvGrpSpPr>
      <p:grpSpPr>
        <a:xfrm>
          <a:off x="0" y="0"/>
          <a:ext cx="0" cy="0"/>
          <a:chOff x="0" y="0"/>
          <a:chExt cx="0" cy="0"/>
        </a:xfrm>
      </p:grpSpPr>
      <p:grpSp>
        <p:nvGrpSpPr>
          <p:cNvPr id="2" name="Group 2"/>
          <p:cNvGrpSpPr/>
          <p:nvPr/>
        </p:nvGrpSpPr>
        <p:grpSpPr>
          <a:xfrm>
            <a:off x="8167555" y="-200188"/>
            <a:ext cx="10614465" cy="6761279"/>
            <a:chOff x="0" y="0"/>
            <a:chExt cx="837379" cy="533400"/>
          </a:xfrm>
        </p:grpSpPr>
        <p:sp>
          <p:nvSpPr>
            <p:cNvPr id="3" name="Freeform 3"/>
            <p:cNvSpPr/>
            <p:nvPr/>
          </p:nvSpPr>
          <p:spPr>
            <a:xfrm>
              <a:off x="0" y="0"/>
              <a:ext cx="837379" cy="533400"/>
            </a:xfrm>
            <a:custGeom>
              <a:avLst/>
              <a:gdLst/>
              <a:ahLst/>
              <a:cxnLst/>
              <a:rect l="l" t="t" r="r" b="b"/>
              <a:pathLst>
                <a:path w="837379" h="533400">
                  <a:moveTo>
                    <a:pt x="475446" y="0"/>
                  </a:moveTo>
                  <a:cubicBezTo>
                    <a:pt x="484631" y="0"/>
                    <a:pt x="493871" y="0"/>
                    <a:pt x="503037" y="0"/>
                  </a:cubicBezTo>
                  <a:cubicBezTo>
                    <a:pt x="576121" y="8909"/>
                    <a:pt x="621795" y="38564"/>
                    <a:pt x="642598" y="87090"/>
                  </a:cubicBezTo>
                  <a:cubicBezTo>
                    <a:pt x="764441" y="80618"/>
                    <a:pt x="852569" y="172373"/>
                    <a:pt x="799041" y="262426"/>
                  </a:cubicBezTo>
                  <a:cubicBezTo>
                    <a:pt x="816993" y="281349"/>
                    <a:pt x="831971" y="302517"/>
                    <a:pt x="837379" y="330926"/>
                  </a:cubicBezTo>
                  <a:cubicBezTo>
                    <a:pt x="837379" y="339065"/>
                    <a:pt x="837379" y="347184"/>
                    <a:pt x="837379" y="355321"/>
                  </a:cubicBezTo>
                  <a:cubicBezTo>
                    <a:pt x="821260" y="427627"/>
                    <a:pt x="751897" y="476486"/>
                    <a:pt x="638023" y="463333"/>
                  </a:cubicBezTo>
                  <a:cubicBezTo>
                    <a:pt x="608724" y="500459"/>
                    <a:pt x="556589" y="537638"/>
                    <a:pt x="475463" y="533008"/>
                  </a:cubicBezTo>
                  <a:cubicBezTo>
                    <a:pt x="433530" y="530570"/>
                    <a:pt x="404357" y="516453"/>
                    <a:pt x="378816" y="499302"/>
                  </a:cubicBezTo>
                  <a:cubicBezTo>
                    <a:pt x="351914" y="513559"/>
                    <a:pt x="322778" y="524747"/>
                    <a:pt x="280682" y="524871"/>
                  </a:cubicBezTo>
                  <a:cubicBezTo>
                    <a:pt x="183291" y="525082"/>
                    <a:pt x="118140" y="470155"/>
                    <a:pt x="116560" y="394815"/>
                  </a:cubicBezTo>
                  <a:cubicBezTo>
                    <a:pt x="53951" y="377190"/>
                    <a:pt x="11545" y="344291"/>
                    <a:pt x="0" y="287995"/>
                  </a:cubicBezTo>
                  <a:cubicBezTo>
                    <a:pt x="0" y="279858"/>
                    <a:pt x="0" y="271704"/>
                    <a:pt x="0" y="263601"/>
                  </a:cubicBezTo>
                  <a:cubicBezTo>
                    <a:pt x="12743" y="207816"/>
                    <a:pt x="52843" y="172776"/>
                    <a:pt x="119610" y="157922"/>
                  </a:cubicBezTo>
                  <a:cubicBezTo>
                    <a:pt x="115598" y="63818"/>
                    <a:pt x="249150" y="5016"/>
                    <a:pt x="358867" y="46474"/>
                  </a:cubicBezTo>
                  <a:cubicBezTo>
                    <a:pt x="384989" y="25973"/>
                    <a:pt x="421948" y="3613"/>
                    <a:pt x="475446" y="0"/>
                  </a:cubicBezTo>
                  <a:close/>
                </a:path>
              </a:pathLst>
            </a:custGeom>
            <a:blipFill>
              <a:blip r:embed="rId2"/>
              <a:stretch>
                <a:fillRect t="-33133" b="-23855"/>
              </a:stretch>
            </a:blipFill>
          </p:spPr>
          <p:txBody>
            <a:bodyPr/>
            <a:lstStyle/>
            <a:p>
              <a:endParaRPr lang="en-US"/>
            </a:p>
          </p:txBody>
        </p:sp>
      </p:grpSp>
      <p:sp>
        <p:nvSpPr>
          <p:cNvPr id="4" name="Freeform 4"/>
          <p:cNvSpPr/>
          <p:nvPr/>
        </p:nvSpPr>
        <p:spPr>
          <a:xfrm rot="5400000">
            <a:off x="-5111687" y="391604"/>
            <a:ext cx="19007582" cy="9503791"/>
          </a:xfrm>
          <a:custGeom>
            <a:avLst/>
            <a:gdLst/>
            <a:ahLst/>
            <a:cxnLst/>
            <a:rect l="l" t="t" r="r" b="b"/>
            <a:pathLst>
              <a:path w="19007582" h="9503791">
                <a:moveTo>
                  <a:pt x="0" y="0"/>
                </a:moveTo>
                <a:lnTo>
                  <a:pt x="19007583" y="0"/>
                </a:lnTo>
                <a:lnTo>
                  <a:pt x="19007583" y="9503792"/>
                </a:lnTo>
                <a:lnTo>
                  <a:pt x="0" y="95037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552348" y="8294361"/>
            <a:ext cx="1733271" cy="1733271"/>
          </a:xfrm>
          <a:custGeom>
            <a:avLst/>
            <a:gdLst/>
            <a:ahLst/>
            <a:cxnLst/>
            <a:rect l="l" t="t" r="r" b="b"/>
            <a:pathLst>
              <a:path w="1733271" h="1733271">
                <a:moveTo>
                  <a:pt x="0" y="0"/>
                </a:moveTo>
                <a:lnTo>
                  <a:pt x="1733270" y="0"/>
                </a:lnTo>
                <a:lnTo>
                  <a:pt x="1733270" y="1733271"/>
                </a:lnTo>
                <a:lnTo>
                  <a:pt x="0" y="1733271"/>
                </a:lnTo>
                <a:lnTo>
                  <a:pt x="0" y="0"/>
                </a:lnTo>
                <a:close/>
              </a:path>
            </a:pathLst>
          </a:custGeom>
          <a:blipFill>
            <a:blip r:embed="rId5"/>
            <a:stretch>
              <a:fillRect/>
            </a:stretch>
          </a:blipFill>
        </p:spPr>
        <p:txBody>
          <a:bodyPr/>
          <a:lstStyle/>
          <a:p>
            <a:endParaRPr lang="en-US"/>
          </a:p>
        </p:txBody>
      </p:sp>
      <p:sp>
        <p:nvSpPr>
          <p:cNvPr id="6" name="Freeform 6"/>
          <p:cNvSpPr/>
          <p:nvPr/>
        </p:nvSpPr>
        <p:spPr>
          <a:xfrm>
            <a:off x="7902912" y="6212198"/>
            <a:ext cx="3694875" cy="3639957"/>
          </a:xfrm>
          <a:custGeom>
            <a:avLst/>
            <a:gdLst/>
            <a:ahLst/>
            <a:cxnLst/>
            <a:rect l="l" t="t" r="r" b="b"/>
            <a:pathLst>
              <a:path w="3694875" h="3639957">
                <a:moveTo>
                  <a:pt x="0" y="0"/>
                </a:moveTo>
                <a:lnTo>
                  <a:pt x="3694875" y="0"/>
                </a:lnTo>
                <a:lnTo>
                  <a:pt x="3694875" y="3639956"/>
                </a:lnTo>
                <a:lnTo>
                  <a:pt x="0" y="3639956"/>
                </a:lnTo>
                <a:lnTo>
                  <a:pt x="0" y="0"/>
                </a:lnTo>
                <a:close/>
              </a:path>
            </a:pathLst>
          </a:custGeom>
          <a:blipFill>
            <a:blip r:embed="rId6"/>
            <a:stretch>
              <a:fillRect l="-17458" t="-14453" r="-16077" b="-21097"/>
            </a:stretch>
          </a:blipFill>
        </p:spPr>
        <p:txBody>
          <a:bodyPr/>
          <a:lstStyle/>
          <a:p>
            <a:endParaRPr lang="en-US"/>
          </a:p>
        </p:txBody>
      </p:sp>
      <p:sp>
        <p:nvSpPr>
          <p:cNvPr id="7" name="TextBox 7"/>
          <p:cNvSpPr txBox="1"/>
          <p:nvPr/>
        </p:nvSpPr>
        <p:spPr>
          <a:xfrm>
            <a:off x="552348" y="2806070"/>
            <a:ext cx="8115300" cy="4979660"/>
          </a:xfrm>
          <a:prstGeom prst="rect">
            <a:avLst/>
          </a:prstGeom>
        </p:spPr>
        <p:txBody>
          <a:bodyPr lIns="0" tIns="0" rIns="0" bIns="0" rtlCol="0" anchor="t">
            <a:spAutoFit/>
          </a:bodyPr>
          <a:lstStyle/>
          <a:p>
            <a:pPr algn="l">
              <a:lnSpc>
                <a:spcPts val="9629"/>
              </a:lnSpc>
            </a:pPr>
            <a:r>
              <a:rPr lang="en-US" sz="10699" b="1" spc="-534">
                <a:solidFill>
                  <a:srgbClr val="050A66"/>
                </a:solidFill>
                <a:latin typeface="Proxima Nova Bold"/>
                <a:ea typeface="Proxima Nova Bold"/>
                <a:cs typeface="Proxima Nova Bold"/>
                <a:sym typeface="Proxima Nova Bold"/>
              </a:rPr>
              <a:t>The How, What, When and Why of Easy Read</a:t>
            </a:r>
          </a:p>
        </p:txBody>
      </p:sp>
      <p:sp>
        <p:nvSpPr>
          <p:cNvPr id="8" name="TextBox 8"/>
          <p:cNvSpPr txBox="1"/>
          <p:nvPr/>
        </p:nvSpPr>
        <p:spPr>
          <a:xfrm>
            <a:off x="11359186" y="6256290"/>
            <a:ext cx="5565577" cy="3771342"/>
          </a:xfrm>
          <a:prstGeom prst="rect">
            <a:avLst/>
          </a:prstGeom>
        </p:spPr>
        <p:txBody>
          <a:bodyPr lIns="0" tIns="0" rIns="0" bIns="0" rtlCol="0" anchor="t">
            <a:spAutoFit/>
          </a:bodyPr>
          <a:lstStyle/>
          <a:p>
            <a:pPr algn="ctr">
              <a:lnSpc>
                <a:spcPts val="14730"/>
              </a:lnSpc>
              <a:spcBef>
                <a:spcPct val="0"/>
              </a:spcBef>
            </a:pPr>
            <a:r>
              <a:rPr lang="en-US" sz="10521" b="1" spc="-526">
                <a:solidFill>
                  <a:srgbClr val="050A66"/>
                </a:solidFill>
                <a:latin typeface="Poppins Bold"/>
                <a:ea typeface="Poppins Bold"/>
                <a:cs typeface="Poppins Bold"/>
                <a:sym typeface="Poppins Bold"/>
              </a:rPr>
              <a:t>with </a:t>
            </a:r>
          </a:p>
          <a:p>
            <a:pPr algn="ctr">
              <a:lnSpc>
                <a:spcPts val="14730"/>
              </a:lnSpc>
              <a:spcBef>
                <a:spcPct val="0"/>
              </a:spcBef>
            </a:pPr>
            <a:r>
              <a:rPr lang="en-US" sz="10521" b="1" spc="-526">
                <a:solidFill>
                  <a:srgbClr val="050A66"/>
                </a:solidFill>
                <a:latin typeface="Poppins Bold"/>
                <a:ea typeface="Poppins Bold"/>
                <a:cs typeface="Poppins Bold"/>
                <a:sym typeface="Poppins Bold"/>
              </a:rPr>
              <a:t>askVERA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10839152" y="-262112"/>
            <a:ext cx="7944884" cy="10765900"/>
            <a:chOff x="0" y="0"/>
            <a:chExt cx="4285292" cy="5806885"/>
          </a:xfrm>
        </p:grpSpPr>
        <p:sp>
          <p:nvSpPr>
            <p:cNvPr id="3" name="Freeform 3"/>
            <p:cNvSpPr/>
            <p:nvPr/>
          </p:nvSpPr>
          <p:spPr>
            <a:xfrm>
              <a:off x="-1304" y="2461"/>
              <a:ext cx="4286596" cy="5804424"/>
            </a:xfrm>
            <a:custGeom>
              <a:avLst/>
              <a:gdLst/>
              <a:ahLst/>
              <a:cxnLst/>
              <a:rect l="l" t="t" r="r" b="b"/>
              <a:pathLst>
                <a:path w="4286596" h="5804424">
                  <a:moveTo>
                    <a:pt x="3878896" y="2524802"/>
                  </a:moveTo>
                  <a:cubicBezTo>
                    <a:pt x="3923318" y="2489470"/>
                    <a:pt x="3982549" y="2506097"/>
                    <a:pt x="4032894" y="2470765"/>
                  </a:cubicBezTo>
                  <a:cubicBezTo>
                    <a:pt x="4139508" y="2393866"/>
                    <a:pt x="4224404" y="2271244"/>
                    <a:pt x="4286596" y="2131995"/>
                  </a:cubicBezTo>
                  <a:cubicBezTo>
                    <a:pt x="4273763" y="1988590"/>
                    <a:pt x="4269814" y="1909613"/>
                    <a:pt x="4278699" y="1789069"/>
                  </a:cubicBezTo>
                  <a:cubicBezTo>
                    <a:pt x="4270802" y="1780756"/>
                    <a:pt x="4254020" y="1803618"/>
                    <a:pt x="4253032" y="1770364"/>
                  </a:cubicBezTo>
                  <a:cubicBezTo>
                    <a:pt x="4251058" y="1674760"/>
                    <a:pt x="4229340" y="1639429"/>
                    <a:pt x="4208610" y="1558373"/>
                  </a:cubicBezTo>
                  <a:cubicBezTo>
                    <a:pt x="4049676" y="1606175"/>
                    <a:pt x="3760436" y="1868046"/>
                    <a:pt x="3588669" y="1845184"/>
                  </a:cubicBezTo>
                  <a:cubicBezTo>
                    <a:pt x="3694296" y="1687230"/>
                    <a:pt x="3770308" y="1510571"/>
                    <a:pt x="3772282" y="1277797"/>
                  </a:cubicBezTo>
                  <a:cubicBezTo>
                    <a:pt x="3763398" y="1259092"/>
                    <a:pt x="3713052" y="1246622"/>
                    <a:pt x="3701206" y="1254935"/>
                  </a:cubicBezTo>
                  <a:cubicBezTo>
                    <a:pt x="3660732" y="1238309"/>
                    <a:pt x="3619271" y="1161410"/>
                    <a:pt x="3601502" y="1113608"/>
                  </a:cubicBezTo>
                  <a:cubicBezTo>
                    <a:pt x="3584721" y="1136470"/>
                    <a:pt x="3581759" y="1111530"/>
                    <a:pt x="3566951" y="1128157"/>
                  </a:cubicBezTo>
                  <a:cubicBezTo>
                    <a:pt x="3503772" y="1026318"/>
                    <a:pt x="3370505" y="1180115"/>
                    <a:pt x="3306339" y="1084511"/>
                  </a:cubicBezTo>
                  <a:cubicBezTo>
                    <a:pt x="3335954" y="920322"/>
                    <a:pt x="3275737" y="882912"/>
                    <a:pt x="3235263" y="803935"/>
                  </a:cubicBezTo>
                  <a:cubicBezTo>
                    <a:pt x="3250071" y="675078"/>
                    <a:pt x="3213546" y="606493"/>
                    <a:pt x="3179982" y="485949"/>
                  </a:cubicBezTo>
                  <a:cubicBezTo>
                    <a:pt x="3138521" y="527516"/>
                    <a:pt x="3141482" y="463087"/>
                    <a:pt x="3146418" y="421521"/>
                  </a:cubicBezTo>
                  <a:cubicBezTo>
                    <a:pt x="3115816" y="440226"/>
                    <a:pt x="3097060" y="415286"/>
                    <a:pt x="3080278" y="382032"/>
                  </a:cubicBezTo>
                  <a:cubicBezTo>
                    <a:pt x="3021048" y="429834"/>
                    <a:pt x="2966754" y="431912"/>
                    <a:pt x="2919370" y="442304"/>
                  </a:cubicBezTo>
                  <a:cubicBezTo>
                    <a:pt x="2677514" y="496341"/>
                    <a:pt x="2377415" y="633511"/>
                    <a:pt x="2160238" y="656373"/>
                  </a:cubicBezTo>
                  <a:cubicBezTo>
                    <a:pt x="2359646" y="477636"/>
                    <a:pt x="2590643" y="363327"/>
                    <a:pt x="2737731" y="209530"/>
                  </a:cubicBezTo>
                  <a:cubicBezTo>
                    <a:pt x="2742667" y="122239"/>
                    <a:pt x="2741680" y="82751"/>
                    <a:pt x="2738718" y="1696"/>
                  </a:cubicBezTo>
                  <a:cubicBezTo>
                    <a:pt x="2579784" y="-17701"/>
                    <a:pt x="2335954" y="132631"/>
                    <a:pt x="2109893" y="282272"/>
                  </a:cubicBezTo>
                  <a:cubicBezTo>
                    <a:pt x="1585707" y="629355"/>
                    <a:pt x="953920" y="1024240"/>
                    <a:pt x="656783" y="1639429"/>
                  </a:cubicBezTo>
                  <a:cubicBezTo>
                    <a:pt x="664680" y="1730875"/>
                    <a:pt x="651847" y="1849341"/>
                    <a:pt x="684424" y="1928318"/>
                  </a:cubicBezTo>
                  <a:cubicBezTo>
                    <a:pt x="575835" y="2053018"/>
                    <a:pt x="451452" y="2165249"/>
                    <a:pt x="345825" y="2294106"/>
                  </a:cubicBezTo>
                  <a:cubicBezTo>
                    <a:pt x="349774" y="2402180"/>
                    <a:pt x="376428" y="2514410"/>
                    <a:pt x="387286" y="2533115"/>
                  </a:cubicBezTo>
                  <a:cubicBezTo>
                    <a:pt x="352735" y="2572604"/>
                    <a:pt x="406043" y="2543507"/>
                    <a:pt x="404068" y="2585074"/>
                  </a:cubicBezTo>
                  <a:cubicBezTo>
                    <a:pt x="389261" y="2599622"/>
                    <a:pt x="399132" y="2634954"/>
                    <a:pt x="377415" y="2645346"/>
                  </a:cubicBezTo>
                  <a:cubicBezTo>
                    <a:pt x="297454" y="2618327"/>
                    <a:pt x="208609" y="2749263"/>
                    <a:pt x="126674" y="2788751"/>
                  </a:cubicBezTo>
                  <a:cubicBezTo>
                    <a:pt x="123713" y="2815770"/>
                    <a:pt x="153328" y="2811613"/>
                    <a:pt x="134572" y="2834475"/>
                  </a:cubicBezTo>
                  <a:cubicBezTo>
                    <a:pt x="80277" y="2861493"/>
                    <a:pt x="74354" y="2921765"/>
                    <a:pt x="20060" y="2948783"/>
                  </a:cubicBezTo>
                  <a:cubicBezTo>
                    <a:pt x="18086" y="2973723"/>
                    <a:pt x="16112" y="2998663"/>
                    <a:pt x="19073" y="3027760"/>
                  </a:cubicBezTo>
                  <a:cubicBezTo>
                    <a:pt x="26970" y="3048544"/>
                    <a:pt x="74354" y="3023604"/>
                    <a:pt x="61521" y="3058935"/>
                  </a:cubicBezTo>
                  <a:cubicBezTo>
                    <a:pt x="32893" y="3079719"/>
                    <a:pt x="-1236" y="3073484"/>
                    <a:pt x="34" y="3131677"/>
                  </a:cubicBezTo>
                  <a:cubicBezTo>
                    <a:pt x="16112" y="3169088"/>
                    <a:pt x="48688" y="3144147"/>
                    <a:pt x="57573" y="3204419"/>
                  </a:cubicBezTo>
                  <a:cubicBezTo>
                    <a:pt x="50662" y="3233516"/>
                    <a:pt x="28945" y="3250143"/>
                    <a:pt x="34868" y="3287553"/>
                  </a:cubicBezTo>
                  <a:cubicBezTo>
                    <a:pt x="81265" y="3285474"/>
                    <a:pt x="122726" y="3304180"/>
                    <a:pt x="171097" y="3297945"/>
                  </a:cubicBezTo>
                  <a:cubicBezTo>
                    <a:pt x="156289" y="3314571"/>
                    <a:pt x="182943" y="3351982"/>
                    <a:pt x="222429" y="3335355"/>
                  </a:cubicBezTo>
                  <a:cubicBezTo>
                    <a:pt x="220455" y="3364452"/>
                    <a:pt x="185904" y="3368608"/>
                    <a:pt x="188866" y="3399783"/>
                  </a:cubicBezTo>
                  <a:cubicBezTo>
                    <a:pt x="246121" y="3376922"/>
                    <a:pt x="261916" y="3331198"/>
                    <a:pt x="315223" y="3314571"/>
                  </a:cubicBezTo>
                  <a:cubicBezTo>
                    <a:pt x="279685" y="3374843"/>
                    <a:pt x="234275" y="3468369"/>
                    <a:pt x="189853" y="3489152"/>
                  </a:cubicBezTo>
                  <a:cubicBezTo>
                    <a:pt x="177020" y="3526562"/>
                    <a:pt x="181956" y="3576442"/>
                    <a:pt x="175045" y="3615931"/>
                  </a:cubicBezTo>
                  <a:cubicBezTo>
                    <a:pt x="163199" y="3607617"/>
                    <a:pt x="164187" y="3738553"/>
                    <a:pt x="194789" y="3769728"/>
                  </a:cubicBezTo>
                  <a:cubicBezTo>
                    <a:pt x="233288" y="3748945"/>
                    <a:pt x="320159" y="3759337"/>
                    <a:pt x="376428" y="3784276"/>
                  </a:cubicBezTo>
                  <a:cubicBezTo>
                    <a:pt x="372479" y="3807138"/>
                    <a:pt x="359646" y="3823765"/>
                    <a:pt x="366556" y="3857018"/>
                  </a:cubicBezTo>
                  <a:cubicBezTo>
                    <a:pt x="385312" y="3871566"/>
                    <a:pt x="430722" y="3788433"/>
                    <a:pt x="449478" y="3819608"/>
                  </a:cubicBezTo>
                  <a:cubicBezTo>
                    <a:pt x="477119" y="3840392"/>
                    <a:pt x="427760" y="3861175"/>
                    <a:pt x="441581" y="3902742"/>
                  </a:cubicBezTo>
                  <a:cubicBezTo>
                    <a:pt x="625194" y="3709456"/>
                    <a:pt x="772281" y="3674124"/>
                    <a:pt x="958856" y="3580599"/>
                  </a:cubicBezTo>
                  <a:cubicBezTo>
                    <a:pt x="750564" y="3771807"/>
                    <a:pt x="469221" y="4287235"/>
                    <a:pt x="464285" y="4455580"/>
                  </a:cubicBezTo>
                  <a:cubicBezTo>
                    <a:pt x="489952" y="4455580"/>
                    <a:pt x="511669" y="4468051"/>
                    <a:pt x="535361" y="4478443"/>
                  </a:cubicBezTo>
                  <a:cubicBezTo>
                    <a:pt x="527464" y="4522088"/>
                    <a:pt x="515618" y="4563654"/>
                    <a:pt x="513644" y="4611456"/>
                  </a:cubicBezTo>
                  <a:cubicBezTo>
                    <a:pt x="526477" y="4563654"/>
                    <a:pt x="571887" y="4540793"/>
                    <a:pt x="575835" y="4628083"/>
                  </a:cubicBezTo>
                  <a:cubicBezTo>
                    <a:pt x="544246" y="4634318"/>
                    <a:pt x="544246" y="4655102"/>
                    <a:pt x="544246" y="4704982"/>
                  </a:cubicBezTo>
                  <a:cubicBezTo>
                    <a:pt x="576822" y="4713295"/>
                    <a:pt x="627168" y="4653023"/>
                    <a:pt x="642963" y="4717452"/>
                  </a:cubicBezTo>
                  <a:cubicBezTo>
                    <a:pt x="622232" y="4744470"/>
                    <a:pt x="614335" y="4719530"/>
                    <a:pt x="594591" y="4742392"/>
                  </a:cubicBezTo>
                  <a:cubicBezTo>
                    <a:pt x="595579" y="4783958"/>
                    <a:pt x="615322" y="4752784"/>
                    <a:pt x="622232" y="4773567"/>
                  </a:cubicBezTo>
                  <a:cubicBezTo>
                    <a:pt x="564976" y="4823447"/>
                    <a:pt x="567938" y="4842152"/>
                    <a:pt x="549182" y="4908659"/>
                  </a:cubicBezTo>
                  <a:cubicBezTo>
                    <a:pt x="533387" y="4854622"/>
                    <a:pt x="491926" y="5201705"/>
                    <a:pt x="525490" y="5197548"/>
                  </a:cubicBezTo>
                  <a:cubicBezTo>
                    <a:pt x="497849" y="5257820"/>
                    <a:pt x="551156" y="5222488"/>
                    <a:pt x="563989" y="5245350"/>
                  </a:cubicBezTo>
                  <a:cubicBezTo>
                    <a:pt x="552143" y="5288995"/>
                    <a:pt x="578797" y="5301465"/>
                    <a:pt x="581758" y="5347189"/>
                  </a:cubicBezTo>
                  <a:cubicBezTo>
                    <a:pt x="596566" y="5355502"/>
                    <a:pt x="625194" y="5311857"/>
                    <a:pt x="624206" y="5378364"/>
                  </a:cubicBezTo>
                  <a:cubicBezTo>
                    <a:pt x="595579" y="5384599"/>
                    <a:pt x="604463" y="5367972"/>
                    <a:pt x="584720" y="5409539"/>
                  </a:cubicBezTo>
                  <a:cubicBezTo>
                    <a:pt x="577810" y="5394991"/>
                    <a:pt x="563002" y="5380443"/>
                    <a:pt x="548195" y="5411617"/>
                  </a:cubicBezTo>
                  <a:cubicBezTo>
                    <a:pt x="559053" y="5455263"/>
                    <a:pt x="555105" y="5488516"/>
                    <a:pt x="553130" y="5523848"/>
                  </a:cubicBezTo>
                  <a:cubicBezTo>
                    <a:pt x="605450" y="5505143"/>
                    <a:pt x="568925" y="5542553"/>
                    <a:pt x="617296" y="5550867"/>
                  </a:cubicBezTo>
                  <a:cubicBezTo>
                    <a:pt x="632104" y="5588276"/>
                    <a:pt x="610386" y="5598668"/>
                    <a:pt x="607425" y="5623609"/>
                  </a:cubicBezTo>
                  <a:cubicBezTo>
                    <a:pt x="702193" y="5629843"/>
                    <a:pt x="751551" y="5712977"/>
                    <a:pt x="832499" y="5752465"/>
                  </a:cubicBezTo>
                  <a:cubicBezTo>
                    <a:pt x="832499" y="5789876"/>
                    <a:pt x="847306" y="5775327"/>
                    <a:pt x="849281" y="5804424"/>
                  </a:cubicBezTo>
                  <a:cubicBezTo>
                    <a:pt x="1003279" y="5767014"/>
                    <a:pt x="1104957" y="5802346"/>
                    <a:pt x="1282647" y="5688037"/>
                  </a:cubicBezTo>
                  <a:cubicBezTo>
                    <a:pt x="1260929" y="5646470"/>
                    <a:pt x="1199725" y="5679724"/>
                    <a:pt x="1187879" y="5658940"/>
                  </a:cubicBezTo>
                  <a:cubicBezTo>
                    <a:pt x="1308313" y="5552944"/>
                    <a:pt x="1455401" y="5515535"/>
                    <a:pt x="1599528" y="5455263"/>
                  </a:cubicBezTo>
                  <a:cubicBezTo>
                    <a:pt x="1737731" y="5399147"/>
                    <a:pt x="1873960" y="5417852"/>
                    <a:pt x="2010189" y="5291074"/>
                  </a:cubicBezTo>
                  <a:cubicBezTo>
                    <a:pt x="2042765" y="5318092"/>
                    <a:pt x="2068432" y="5266134"/>
                    <a:pt x="2099034" y="5247428"/>
                  </a:cubicBezTo>
                  <a:cubicBezTo>
                    <a:pt x="2258955" y="5145590"/>
                    <a:pt x="2462312" y="5064535"/>
                    <a:pt x="2620258" y="5037516"/>
                  </a:cubicBezTo>
                  <a:cubicBezTo>
                    <a:pt x="2647899" y="5033360"/>
                    <a:pt x="2679488" y="5000106"/>
                    <a:pt x="2692321" y="4981401"/>
                  </a:cubicBezTo>
                  <a:cubicBezTo>
                    <a:pt x="2743654" y="4998028"/>
                    <a:pt x="2832499" y="4927364"/>
                    <a:pt x="2878896" y="4900346"/>
                  </a:cubicBezTo>
                  <a:cubicBezTo>
                    <a:pt x="2876922" y="4881640"/>
                    <a:pt x="2869024" y="4860857"/>
                    <a:pt x="2877909" y="4850465"/>
                  </a:cubicBezTo>
                  <a:cubicBezTo>
                    <a:pt x="2942074" y="4819290"/>
                    <a:pt x="3032894" y="4786037"/>
                    <a:pt x="3092124" y="4711217"/>
                  </a:cubicBezTo>
                  <a:cubicBezTo>
                    <a:pt x="3084227" y="4702903"/>
                    <a:pt x="3067445" y="4725765"/>
                    <a:pt x="3066458" y="4692511"/>
                  </a:cubicBezTo>
                  <a:cubicBezTo>
                    <a:pt x="3122726" y="4663415"/>
                    <a:pt x="3191828" y="4650944"/>
                    <a:pt x="3245135" y="4605221"/>
                  </a:cubicBezTo>
                  <a:cubicBezTo>
                    <a:pt x="3234276" y="4601065"/>
                    <a:pt x="3222430" y="4601065"/>
                    <a:pt x="3212559" y="4590673"/>
                  </a:cubicBezTo>
                  <a:cubicBezTo>
                    <a:pt x="3278699" y="4484677"/>
                    <a:pt x="3306339" y="4432719"/>
                    <a:pt x="3397159" y="4409857"/>
                  </a:cubicBezTo>
                  <a:cubicBezTo>
                    <a:pt x="3390249" y="4347507"/>
                    <a:pt x="3410979" y="4308018"/>
                    <a:pt x="3457376" y="4285157"/>
                  </a:cubicBezTo>
                  <a:cubicBezTo>
                    <a:pt x="3470209" y="4247747"/>
                    <a:pt x="3430722" y="4262295"/>
                    <a:pt x="3445530" y="4216571"/>
                  </a:cubicBezTo>
                  <a:cubicBezTo>
                    <a:pt x="3610387" y="4170848"/>
                    <a:pt x="3655796" y="3859097"/>
                    <a:pt x="3731808" y="3684516"/>
                  </a:cubicBezTo>
                  <a:cubicBezTo>
                    <a:pt x="3734770" y="3678281"/>
                    <a:pt x="3747603" y="3661654"/>
                    <a:pt x="3749578" y="3657497"/>
                  </a:cubicBezTo>
                  <a:cubicBezTo>
                    <a:pt x="3854217" y="3524484"/>
                    <a:pt x="3983536" y="3505779"/>
                    <a:pt x="4063496" y="3322885"/>
                  </a:cubicBezTo>
                  <a:cubicBezTo>
                    <a:pt x="4094099" y="3183636"/>
                    <a:pt x="4175047" y="3006977"/>
                    <a:pt x="4085214" y="2892668"/>
                  </a:cubicBezTo>
                  <a:cubicBezTo>
                    <a:pt x="4095086" y="2863571"/>
                    <a:pt x="4090150" y="2824083"/>
                    <a:pt x="4080278" y="2780438"/>
                  </a:cubicBezTo>
                  <a:cubicBezTo>
                    <a:pt x="4039804" y="2803300"/>
                    <a:pt x="3853230" y="2726401"/>
                    <a:pt x="3811769" y="2691069"/>
                  </a:cubicBezTo>
                  <a:cubicBezTo>
                    <a:pt x="3820653" y="2647424"/>
                    <a:pt x="3801897" y="2603779"/>
                    <a:pt x="3806833" y="2578839"/>
                  </a:cubicBezTo>
                  <a:cubicBezTo>
                    <a:pt x="3845333" y="2574682"/>
                    <a:pt x="3856191" y="2543507"/>
                    <a:pt x="3878896" y="2524802"/>
                  </a:cubicBezTo>
                  <a:close/>
                </a:path>
              </a:pathLst>
            </a:custGeom>
            <a:blipFill>
              <a:blip r:embed="rId2"/>
              <a:stretch>
                <a:fillRect l="-3994" r="-3994"/>
              </a:stretch>
            </a:blipFill>
          </p:spPr>
          <p:txBody>
            <a:bodyPr/>
            <a:lstStyle/>
            <a:p>
              <a:endParaRPr lang="en-US"/>
            </a:p>
          </p:txBody>
        </p:sp>
      </p:grpSp>
      <p:sp>
        <p:nvSpPr>
          <p:cNvPr id="4" name="Freeform 4"/>
          <p:cNvSpPr/>
          <p:nvPr/>
        </p:nvSpPr>
        <p:spPr>
          <a:xfrm>
            <a:off x="-1881711" y="-262112"/>
            <a:ext cx="13905853" cy="15053697"/>
          </a:xfrm>
          <a:custGeom>
            <a:avLst/>
            <a:gdLst/>
            <a:ahLst/>
            <a:cxnLst/>
            <a:rect l="l" t="t" r="r" b="b"/>
            <a:pathLst>
              <a:path w="13905853" h="15053697">
                <a:moveTo>
                  <a:pt x="0" y="0"/>
                </a:moveTo>
                <a:lnTo>
                  <a:pt x="13905853" y="0"/>
                </a:lnTo>
                <a:lnTo>
                  <a:pt x="13905853" y="15053697"/>
                </a:lnTo>
                <a:lnTo>
                  <a:pt x="0" y="150536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599790" y="698047"/>
            <a:ext cx="6462415" cy="635000"/>
          </a:xfrm>
          <a:prstGeom prst="rect">
            <a:avLst/>
          </a:prstGeom>
        </p:spPr>
        <p:txBody>
          <a:bodyPr lIns="0" tIns="0" rIns="0" bIns="0" rtlCol="0" anchor="t">
            <a:spAutoFit/>
          </a:bodyPr>
          <a:lstStyle/>
          <a:p>
            <a:pPr algn="l">
              <a:lnSpc>
                <a:spcPts val="4900"/>
              </a:lnSpc>
              <a:spcBef>
                <a:spcPct val="0"/>
              </a:spcBef>
            </a:pPr>
            <a:r>
              <a:rPr lang="en-US" sz="3500" b="1" spc="-175" dirty="0">
                <a:solidFill>
                  <a:srgbClr val="FFFFFF"/>
                </a:solidFill>
                <a:latin typeface="Poppins Bold"/>
                <a:ea typeface="Poppins Bold"/>
                <a:cs typeface="Poppins Bold"/>
                <a:sym typeface="Poppins Bold"/>
              </a:rPr>
              <a:t>The Top 5 Benefits of Easy Read </a:t>
            </a:r>
          </a:p>
        </p:txBody>
      </p:sp>
      <p:sp>
        <p:nvSpPr>
          <p:cNvPr id="6" name="TextBox 6"/>
          <p:cNvSpPr txBox="1"/>
          <p:nvPr/>
        </p:nvSpPr>
        <p:spPr>
          <a:xfrm>
            <a:off x="599790" y="1365704"/>
            <a:ext cx="8533324" cy="8543925"/>
          </a:xfrm>
          <a:prstGeom prst="rect">
            <a:avLst/>
          </a:prstGeom>
        </p:spPr>
        <p:txBody>
          <a:bodyPr lIns="0" tIns="0" rIns="0" bIns="0" rtlCol="0" anchor="t">
            <a:spAutoFit/>
          </a:bodyPr>
          <a:lstStyle/>
          <a:p>
            <a:pPr marL="647703" lvl="1" indent="-323852" algn="l">
              <a:lnSpc>
                <a:spcPts val="4200"/>
              </a:lnSpc>
              <a:spcBef>
                <a:spcPct val="0"/>
              </a:spcBef>
              <a:buAutoNum type="arabicPeriod"/>
            </a:pPr>
            <a:r>
              <a:rPr lang="en-US" sz="3000" spc="-150" dirty="0">
                <a:solidFill>
                  <a:srgbClr val="FFFFFF"/>
                </a:solidFill>
                <a:latin typeface="Poppins"/>
                <a:ea typeface="Poppins"/>
                <a:cs typeface="Poppins"/>
                <a:sym typeface="Poppins"/>
              </a:rPr>
              <a:t>Faster, scalable delivery - 90% of the work is automated, so you can create Easy Read at pace across departments.</a:t>
            </a:r>
          </a:p>
          <a:p>
            <a:pPr marL="647703" lvl="1" indent="-323852" algn="l">
              <a:lnSpc>
                <a:spcPts val="4200"/>
              </a:lnSpc>
              <a:spcBef>
                <a:spcPct val="0"/>
              </a:spcBef>
              <a:buAutoNum type="arabicPeriod"/>
            </a:pPr>
            <a:r>
              <a:rPr lang="en-US" sz="3000" spc="-150" dirty="0">
                <a:solidFill>
                  <a:srgbClr val="FFFFFF"/>
                </a:solidFill>
                <a:latin typeface="Poppins"/>
                <a:ea typeface="Poppins"/>
                <a:cs typeface="Poppins"/>
                <a:sym typeface="Poppins"/>
              </a:rPr>
              <a:t>Compliance built in - Stay ahead of accessibility regulations with documents that align to Equality Act .</a:t>
            </a:r>
          </a:p>
          <a:p>
            <a:pPr marL="647703" lvl="1" indent="-323852" algn="l">
              <a:lnSpc>
                <a:spcPts val="4200"/>
              </a:lnSpc>
              <a:spcBef>
                <a:spcPct val="0"/>
              </a:spcBef>
              <a:buAutoNum type="arabicPeriod"/>
            </a:pPr>
            <a:r>
              <a:rPr lang="en-US" sz="3000" spc="-150" dirty="0">
                <a:solidFill>
                  <a:srgbClr val="FFFFFF"/>
                </a:solidFill>
                <a:latin typeface="Poppins"/>
                <a:ea typeface="Poppins"/>
                <a:cs typeface="Poppins"/>
                <a:sym typeface="Poppins"/>
              </a:rPr>
              <a:t>Engaging, inclusive communication - Build trust by ensuring people feel included and respected.</a:t>
            </a:r>
          </a:p>
          <a:p>
            <a:pPr marL="647703" lvl="1" indent="-323852" algn="l">
              <a:lnSpc>
                <a:spcPts val="4200"/>
              </a:lnSpc>
              <a:spcBef>
                <a:spcPct val="0"/>
              </a:spcBef>
              <a:buAutoNum type="arabicPeriod"/>
            </a:pPr>
            <a:r>
              <a:rPr lang="en-US" sz="3000" spc="-150" dirty="0">
                <a:solidFill>
                  <a:srgbClr val="FFFFFF"/>
                </a:solidFill>
                <a:latin typeface="Poppins"/>
                <a:ea typeface="Poppins"/>
                <a:cs typeface="Poppins"/>
                <a:sym typeface="Poppins"/>
              </a:rPr>
              <a:t>Reduced risk - Clear communication reduces misunderstandings, missed deadlines, and costly mistakes.</a:t>
            </a:r>
          </a:p>
          <a:p>
            <a:pPr marL="647703" lvl="1" indent="-323852" algn="l">
              <a:lnSpc>
                <a:spcPts val="4200"/>
              </a:lnSpc>
              <a:spcBef>
                <a:spcPct val="0"/>
              </a:spcBef>
              <a:buAutoNum type="arabicPeriod"/>
            </a:pPr>
            <a:r>
              <a:rPr lang="en-US" sz="3000" spc="-150" dirty="0">
                <a:solidFill>
                  <a:srgbClr val="FFFFFF"/>
                </a:solidFill>
                <a:latin typeface="Poppins"/>
                <a:ea typeface="Poppins"/>
                <a:cs typeface="Poppins"/>
                <a:sym typeface="Poppins"/>
              </a:rPr>
              <a:t>Stronger </a:t>
            </a:r>
            <a:r>
              <a:rPr lang="en-US" sz="3000" spc="-150" dirty="0" err="1">
                <a:solidFill>
                  <a:srgbClr val="FFFFFF"/>
                </a:solidFill>
                <a:latin typeface="Poppins"/>
                <a:ea typeface="Poppins"/>
                <a:cs typeface="Poppins"/>
                <a:sym typeface="Poppins"/>
              </a:rPr>
              <a:t>organisational</a:t>
            </a:r>
            <a:r>
              <a:rPr lang="en-US" sz="3000" spc="-150" dirty="0">
                <a:solidFill>
                  <a:srgbClr val="FFFFFF"/>
                </a:solidFill>
                <a:latin typeface="Poppins"/>
                <a:ea typeface="Poppins"/>
                <a:cs typeface="Poppins"/>
                <a:sym typeface="Poppins"/>
              </a:rPr>
              <a:t> reputation - Accessible communication shows leadership and responsibility, values that stakeholders notice.</a:t>
            </a:r>
          </a:p>
        </p:txBody>
      </p:sp>
      <p:sp>
        <p:nvSpPr>
          <p:cNvPr id="7" name="Freeform 7"/>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153181" y="295507"/>
            <a:ext cx="5628949" cy="9117757"/>
            <a:chOff x="0" y="0"/>
            <a:chExt cx="3453043" cy="5593230"/>
          </a:xfrm>
        </p:grpSpPr>
        <p:sp>
          <p:nvSpPr>
            <p:cNvPr id="3" name="Freeform 3"/>
            <p:cNvSpPr/>
            <p:nvPr/>
          </p:nvSpPr>
          <p:spPr>
            <a:xfrm>
              <a:off x="-1312" y="2282"/>
              <a:ext cx="3454354" cy="5590948"/>
            </a:xfrm>
            <a:custGeom>
              <a:avLst/>
              <a:gdLst/>
              <a:ahLst/>
              <a:cxnLst/>
              <a:rect l="l" t="t" r="r" b="b"/>
              <a:pathLst>
                <a:path w="3454354" h="5590948">
                  <a:moveTo>
                    <a:pt x="3125834" y="2431994"/>
                  </a:moveTo>
                  <a:cubicBezTo>
                    <a:pt x="3161629" y="2397962"/>
                    <a:pt x="3209356" y="2413977"/>
                    <a:pt x="3249924" y="2379945"/>
                  </a:cubicBezTo>
                  <a:cubicBezTo>
                    <a:pt x="3335832" y="2305876"/>
                    <a:pt x="3404241" y="2187766"/>
                    <a:pt x="3454354" y="2053640"/>
                  </a:cubicBezTo>
                  <a:cubicBezTo>
                    <a:pt x="3444014" y="1915511"/>
                    <a:pt x="3440832" y="1839440"/>
                    <a:pt x="3447991" y="1723331"/>
                  </a:cubicBezTo>
                  <a:cubicBezTo>
                    <a:pt x="3441628" y="1715324"/>
                    <a:pt x="3428105" y="1737345"/>
                    <a:pt x="3427309" y="1705315"/>
                  </a:cubicBezTo>
                  <a:cubicBezTo>
                    <a:pt x="3425718" y="1613228"/>
                    <a:pt x="3408218" y="1579197"/>
                    <a:pt x="3391514" y="1501124"/>
                  </a:cubicBezTo>
                  <a:cubicBezTo>
                    <a:pt x="3263447" y="1547167"/>
                    <a:pt x="3030380" y="1799403"/>
                    <a:pt x="2891972" y="1777382"/>
                  </a:cubicBezTo>
                  <a:cubicBezTo>
                    <a:pt x="2977085" y="1625240"/>
                    <a:pt x="3038335" y="1455081"/>
                    <a:pt x="3039926" y="1230871"/>
                  </a:cubicBezTo>
                  <a:cubicBezTo>
                    <a:pt x="3032767" y="1212854"/>
                    <a:pt x="2992199" y="1200843"/>
                    <a:pt x="2982653" y="1208850"/>
                  </a:cubicBezTo>
                  <a:cubicBezTo>
                    <a:pt x="2950040" y="1192836"/>
                    <a:pt x="2916631" y="1118766"/>
                    <a:pt x="2902313" y="1072723"/>
                  </a:cubicBezTo>
                  <a:cubicBezTo>
                    <a:pt x="2888791" y="1094744"/>
                    <a:pt x="2886404" y="1070721"/>
                    <a:pt x="2874472" y="1086736"/>
                  </a:cubicBezTo>
                  <a:cubicBezTo>
                    <a:pt x="2823564" y="988645"/>
                    <a:pt x="2716178" y="1136783"/>
                    <a:pt x="2664474" y="1044697"/>
                  </a:cubicBezTo>
                  <a:cubicBezTo>
                    <a:pt x="2688338" y="886549"/>
                    <a:pt x="2639815" y="850515"/>
                    <a:pt x="2607202" y="774444"/>
                  </a:cubicBezTo>
                  <a:cubicBezTo>
                    <a:pt x="2619134" y="650328"/>
                    <a:pt x="2589702" y="584266"/>
                    <a:pt x="2562657" y="468158"/>
                  </a:cubicBezTo>
                  <a:cubicBezTo>
                    <a:pt x="2529248" y="508195"/>
                    <a:pt x="2531634" y="446137"/>
                    <a:pt x="2535611" y="406100"/>
                  </a:cubicBezTo>
                  <a:cubicBezTo>
                    <a:pt x="2510952" y="424117"/>
                    <a:pt x="2495839" y="400094"/>
                    <a:pt x="2482316" y="368064"/>
                  </a:cubicBezTo>
                  <a:cubicBezTo>
                    <a:pt x="2434589" y="414107"/>
                    <a:pt x="2390840" y="416109"/>
                    <a:pt x="2352658" y="426119"/>
                  </a:cubicBezTo>
                  <a:cubicBezTo>
                    <a:pt x="2157773" y="478167"/>
                    <a:pt x="1915957" y="610291"/>
                    <a:pt x="1740958" y="632311"/>
                  </a:cubicBezTo>
                  <a:cubicBezTo>
                    <a:pt x="1901639" y="460150"/>
                    <a:pt x="2087774" y="350047"/>
                    <a:pt x="2206295" y="201909"/>
                  </a:cubicBezTo>
                  <a:cubicBezTo>
                    <a:pt x="2210273" y="117830"/>
                    <a:pt x="2209477" y="79795"/>
                    <a:pt x="2207091" y="1722"/>
                  </a:cubicBezTo>
                  <a:cubicBezTo>
                    <a:pt x="2079024" y="-17522"/>
                    <a:pt x="1882548" y="127840"/>
                    <a:pt x="1700390" y="271974"/>
                  </a:cubicBezTo>
                  <a:cubicBezTo>
                    <a:pt x="1278007" y="606287"/>
                    <a:pt x="768920" y="986643"/>
                    <a:pt x="529490" y="1579197"/>
                  </a:cubicBezTo>
                  <a:cubicBezTo>
                    <a:pt x="535854" y="1667279"/>
                    <a:pt x="525513" y="1781386"/>
                    <a:pt x="551763" y="1857457"/>
                  </a:cubicBezTo>
                  <a:cubicBezTo>
                    <a:pt x="464263" y="1977569"/>
                    <a:pt x="364037" y="2085670"/>
                    <a:pt x="278924" y="2209786"/>
                  </a:cubicBezTo>
                  <a:cubicBezTo>
                    <a:pt x="282105" y="2313884"/>
                    <a:pt x="303583" y="2421985"/>
                    <a:pt x="312332" y="2440002"/>
                  </a:cubicBezTo>
                  <a:cubicBezTo>
                    <a:pt x="284492" y="2478037"/>
                    <a:pt x="327446" y="2450011"/>
                    <a:pt x="325855" y="2490048"/>
                  </a:cubicBezTo>
                  <a:cubicBezTo>
                    <a:pt x="313923" y="2504062"/>
                    <a:pt x="321878" y="2538093"/>
                    <a:pt x="304378" y="2548103"/>
                  </a:cubicBezTo>
                  <a:cubicBezTo>
                    <a:pt x="239947" y="2522078"/>
                    <a:pt x="168356" y="2648196"/>
                    <a:pt x="102334" y="2686232"/>
                  </a:cubicBezTo>
                  <a:cubicBezTo>
                    <a:pt x="99948" y="2712256"/>
                    <a:pt x="123811" y="2708252"/>
                    <a:pt x="108698" y="2730273"/>
                  </a:cubicBezTo>
                  <a:cubicBezTo>
                    <a:pt x="64948" y="2756297"/>
                    <a:pt x="60175" y="2814352"/>
                    <a:pt x="16426" y="2840376"/>
                  </a:cubicBezTo>
                  <a:cubicBezTo>
                    <a:pt x="14835" y="2864398"/>
                    <a:pt x="13244" y="2888421"/>
                    <a:pt x="15630" y="2916447"/>
                  </a:cubicBezTo>
                  <a:cubicBezTo>
                    <a:pt x="21994" y="2936466"/>
                    <a:pt x="60175" y="2912444"/>
                    <a:pt x="49834" y="2946475"/>
                  </a:cubicBezTo>
                  <a:cubicBezTo>
                    <a:pt x="26766" y="2966494"/>
                    <a:pt x="-1228" y="2960488"/>
                    <a:pt x="42" y="3016541"/>
                  </a:cubicBezTo>
                  <a:cubicBezTo>
                    <a:pt x="13244" y="3052575"/>
                    <a:pt x="39494" y="3028552"/>
                    <a:pt x="46653" y="3086606"/>
                  </a:cubicBezTo>
                  <a:cubicBezTo>
                    <a:pt x="41084" y="3114632"/>
                    <a:pt x="23585" y="3130648"/>
                    <a:pt x="28357" y="3166681"/>
                  </a:cubicBezTo>
                  <a:cubicBezTo>
                    <a:pt x="65743" y="3164679"/>
                    <a:pt x="99152" y="3182696"/>
                    <a:pt x="138129" y="3176691"/>
                  </a:cubicBezTo>
                  <a:cubicBezTo>
                    <a:pt x="126197" y="3192706"/>
                    <a:pt x="147675" y="3228739"/>
                    <a:pt x="179493" y="3212724"/>
                  </a:cubicBezTo>
                  <a:cubicBezTo>
                    <a:pt x="177902" y="3240750"/>
                    <a:pt x="150061" y="3244754"/>
                    <a:pt x="152447" y="3274782"/>
                  </a:cubicBezTo>
                  <a:cubicBezTo>
                    <a:pt x="198583" y="3252762"/>
                    <a:pt x="211310" y="3208720"/>
                    <a:pt x="254265" y="3192706"/>
                  </a:cubicBezTo>
                  <a:cubicBezTo>
                    <a:pt x="225629" y="3250760"/>
                    <a:pt x="189038" y="3340844"/>
                    <a:pt x="153243" y="3360863"/>
                  </a:cubicBezTo>
                  <a:cubicBezTo>
                    <a:pt x="142902" y="3396897"/>
                    <a:pt x="146879" y="3444941"/>
                    <a:pt x="141311" y="3482977"/>
                  </a:cubicBezTo>
                  <a:cubicBezTo>
                    <a:pt x="131766" y="3474969"/>
                    <a:pt x="132561" y="3601087"/>
                    <a:pt x="157220" y="3631115"/>
                  </a:cubicBezTo>
                  <a:cubicBezTo>
                    <a:pt x="188242" y="3611097"/>
                    <a:pt x="258242" y="3621106"/>
                    <a:pt x="303583" y="3645128"/>
                  </a:cubicBezTo>
                  <a:cubicBezTo>
                    <a:pt x="300401" y="3667149"/>
                    <a:pt x="290060" y="3683164"/>
                    <a:pt x="295628" y="3715194"/>
                  </a:cubicBezTo>
                  <a:cubicBezTo>
                    <a:pt x="310742" y="3729207"/>
                    <a:pt x="347332" y="3649132"/>
                    <a:pt x="362446" y="3679160"/>
                  </a:cubicBezTo>
                  <a:cubicBezTo>
                    <a:pt x="384718" y="3699179"/>
                    <a:pt x="344946" y="3719198"/>
                    <a:pt x="356082" y="3759235"/>
                  </a:cubicBezTo>
                  <a:cubicBezTo>
                    <a:pt x="504036" y="3573061"/>
                    <a:pt x="622557" y="3539029"/>
                    <a:pt x="772897" y="3448945"/>
                  </a:cubicBezTo>
                  <a:cubicBezTo>
                    <a:pt x="605058" y="3633117"/>
                    <a:pt x="378355" y="4129581"/>
                    <a:pt x="374377" y="4291733"/>
                  </a:cubicBezTo>
                  <a:cubicBezTo>
                    <a:pt x="395059" y="4291733"/>
                    <a:pt x="412559" y="4303744"/>
                    <a:pt x="431650" y="4313754"/>
                  </a:cubicBezTo>
                  <a:cubicBezTo>
                    <a:pt x="425286" y="4355793"/>
                    <a:pt x="415741" y="4395831"/>
                    <a:pt x="414150" y="4441873"/>
                  </a:cubicBezTo>
                  <a:cubicBezTo>
                    <a:pt x="424491" y="4395831"/>
                    <a:pt x="461081" y="4373810"/>
                    <a:pt x="464263" y="4457888"/>
                  </a:cubicBezTo>
                  <a:cubicBezTo>
                    <a:pt x="438809" y="4463894"/>
                    <a:pt x="438809" y="4483913"/>
                    <a:pt x="438809" y="4531958"/>
                  </a:cubicBezTo>
                  <a:cubicBezTo>
                    <a:pt x="465059" y="4539965"/>
                    <a:pt x="505626" y="4481911"/>
                    <a:pt x="518354" y="4543969"/>
                  </a:cubicBezTo>
                  <a:cubicBezTo>
                    <a:pt x="501649" y="4569993"/>
                    <a:pt x="495286" y="4545971"/>
                    <a:pt x="479377" y="4567991"/>
                  </a:cubicBezTo>
                  <a:cubicBezTo>
                    <a:pt x="480172" y="4608029"/>
                    <a:pt x="496081" y="4578001"/>
                    <a:pt x="501649" y="4598020"/>
                  </a:cubicBezTo>
                  <a:cubicBezTo>
                    <a:pt x="455513" y="4646065"/>
                    <a:pt x="457900" y="4664081"/>
                    <a:pt x="442786" y="4728141"/>
                  </a:cubicBezTo>
                  <a:cubicBezTo>
                    <a:pt x="430059" y="4676093"/>
                    <a:pt x="396650" y="5010405"/>
                    <a:pt x="423695" y="5006401"/>
                  </a:cubicBezTo>
                  <a:cubicBezTo>
                    <a:pt x="401423" y="5064456"/>
                    <a:pt x="444377" y="5030424"/>
                    <a:pt x="454718" y="5052444"/>
                  </a:cubicBezTo>
                  <a:cubicBezTo>
                    <a:pt x="445172" y="5094484"/>
                    <a:pt x="466649" y="5106495"/>
                    <a:pt x="469036" y="5150536"/>
                  </a:cubicBezTo>
                  <a:cubicBezTo>
                    <a:pt x="480968" y="5158543"/>
                    <a:pt x="504036" y="5116504"/>
                    <a:pt x="503240" y="5180564"/>
                  </a:cubicBezTo>
                  <a:cubicBezTo>
                    <a:pt x="480172" y="5186570"/>
                    <a:pt x="487331" y="5170555"/>
                    <a:pt x="471422" y="5210592"/>
                  </a:cubicBezTo>
                  <a:cubicBezTo>
                    <a:pt x="465854" y="5196579"/>
                    <a:pt x="453922" y="5182566"/>
                    <a:pt x="441991" y="5212594"/>
                  </a:cubicBezTo>
                  <a:cubicBezTo>
                    <a:pt x="450741" y="5254634"/>
                    <a:pt x="447559" y="5286664"/>
                    <a:pt x="445968" y="5320695"/>
                  </a:cubicBezTo>
                  <a:cubicBezTo>
                    <a:pt x="488127" y="5302678"/>
                    <a:pt x="458695" y="5338712"/>
                    <a:pt x="497672" y="5346720"/>
                  </a:cubicBezTo>
                  <a:cubicBezTo>
                    <a:pt x="509604" y="5382753"/>
                    <a:pt x="492104" y="5392763"/>
                    <a:pt x="489718" y="5416785"/>
                  </a:cubicBezTo>
                  <a:cubicBezTo>
                    <a:pt x="566081" y="5422791"/>
                    <a:pt x="605853" y="5502866"/>
                    <a:pt x="671080" y="5540901"/>
                  </a:cubicBezTo>
                  <a:cubicBezTo>
                    <a:pt x="671080" y="5576935"/>
                    <a:pt x="683012" y="5562922"/>
                    <a:pt x="684602" y="5590948"/>
                  </a:cubicBezTo>
                  <a:cubicBezTo>
                    <a:pt x="808692" y="5554914"/>
                    <a:pt x="890624" y="5588946"/>
                    <a:pt x="1033804" y="5478843"/>
                  </a:cubicBezTo>
                  <a:cubicBezTo>
                    <a:pt x="1016305" y="5438805"/>
                    <a:pt x="966987" y="5470835"/>
                    <a:pt x="957441" y="5450817"/>
                  </a:cubicBezTo>
                  <a:cubicBezTo>
                    <a:pt x="1054486" y="5348721"/>
                    <a:pt x="1173008" y="5312688"/>
                    <a:pt x="1289143" y="5254634"/>
                  </a:cubicBezTo>
                  <a:cubicBezTo>
                    <a:pt x="1400506" y="5200583"/>
                    <a:pt x="1510278" y="5218600"/>
                    <a:pt x="1620050" y="5096485"/>
                  </a:cubicBezTo>
                  <a:cubicBezTo>
                    <a:pt x="1646300" y="5122510"/>
                    <a:pt x="1666982" y="5072463"/>
                    <a:pt x="1691640" y="5054446"/>
                  </a:cubicBezTo>
                  <a:cubicBezTo>
                    <a:pt x="1820503" y="4956354"/>
                    <a:pt x="1984366" y="4878282"/>
                    <a:pt x="2111637" y="4852257"/>
                  </a:cubicBezTo>
                  <a:cubicBezTo>
                    <a:pt x="2133910" y="4848254"/>
                    <a:pt x="2159364" y="4816223"/>
                    <a:pt x="2169705" y="4798207"/>
                  </a:cubicBezTo>
                  <a:cubicBezTo>
                    <a:pt x="2211069" y="4814222"/>
                    <a:pt x="2282659" y="4746158"/>
                    <a:pt x="2320045" y="4720134"/>
                  </a:cubicBezTo>
                  <a:cubicBezTo>
                    <a:pt x="2318454" y="4702117"/>
                    <a:pt x="2312090" y="4682098"/>
                    <a:pt x="2319249" y="4672089"/>
                  </a:cubicBezTo>
                  <a:cubicBezTo>
                    <a:pt x="2370953" y="4642061"/>
                    <a:pt x="2444135" y="4610031"/>
                    <a:pt x="2491862" y="4537963"/>
                  </a:cubicBezTo>
                  <a:cubicBezTo>
                    <a:pt x="2485498" y="4529956"/>
                    <a:pt x="2471976" y="4551976"/>
                    <a:pt x="2471180" y="4519946"/>
                  </a:cubicBezTo>
                  <a:cubicBezTo>
                    <a:pt x="2516521" y="4491920"/>
                    <a:pt x="2572202" y="4479909"/>
                    <a:pt x="2615156" y="4435868"/>
                  </a:cubicBezTo>
                  <a:cubicBezTo>
                    <a:pt x="2606406" y="4431864"/>
                    <a:pt x="2596861" y="4431864"/>
                    <a:pt x="2588907" y="4421855"/>
                  </a:cubicBezTo>
                  <a:cubicBezTo>
                    <a:pt x="2642202" y="4319759"/>
                    <a:pt x="2664474" y="4269712"/>
                    <a:pt x="2737655" y="4247692"/>
                  </a:cubicBezTo>
                  <a:cubicBezTo>
                    <a:pt x="2732087" y="4187636"/>
                    <a:pt x="2748792" y="4149600"/>
                    <a:pt x="2786178" y="4127580"/>
                  </a:cubicBezTo>
                  <a:cubicBezTo>
                    <a:pt x="2796519" y="4091546"/>
                    <a:pt x="2764700" y="4105559"/>
                    <a:pt x="2776632" y="4061518"/>
                  </a:cubicBezTo>
                  <a:cubicBezTo>
                    <a:pt x="2909472" y="4017477"/>
                    <a:pt x="2946063" y="3717196"/>
                    <a:pt x="3007312" y="3549038"/>
                  </a:cubicBezTo>
                  <a:cubicBezTo>
                    <a:pt x="3009699" y="3543033"/>
                    <a:pt x="3020040" y="3527018"/>
                    <a:pt x="3021631" y="3523014"/>
                  </a:cubicBezTo>
                  <a:cubicBezTo>
                    <a:pt x="3105948" y="3394894"/>
                    <a:pt x="3210152" y="3376878"/>
                    <a:pt x="3274583" y="3200713"/>
                  </a:cubicBezTo>
                  <a:cubicBezTo>
                    <a:pt x="3299242" y="3066588"/>
                    <a:pt x="3364469" y="2896428"/>
                    <a:pt x="3292083" y="2786325"/>
                  </a:cubicBezTo>
                  <a:cubicBezTo>
                    <a:pt x="3300038" y="2758299"/>
                    <a:pt x="3296061" y="2720264"/>
                    <a:pt x="3288106" y="2678224"/>
                  </a:cubicBezTo>
                  <a:cubicBezTo>
                    <a:pt x="3255492" y="2700245"/>
                    <a:pt x="3105153" y="2626176"/>
                    <a:pt x="3071744" y="2592144"/>
                  </a:cubicBezTo>
                  <a:cubicBezTo>
                    <a:pt x="3078903" y="2550105"/>
                    <a:pt x="3063789" y="2508065"/>
                    <a:pt x="3067766" y="2484043"/>
                  </a:cubicBezTo>
                  <a:cubicBezTo>
                    <a:pt x="3098789" y="2480039"/>
                    <a:pt x="3107539" y="2450011"/>
                    <a:pt x="3125834" y="2431994"/>
                  </a:cubicBezTo>
                  <a:close/>
                </a:path>
              </a:pathLst>
            </a:custGeom>
            <a:blipFill>
              <a:blip r:embed="rId2"/>
              <a:stretch>
                <a:fillRect l="-74378" r="-52186"/>
              </a:stretch>
            </a:blipFill>
          </p:spPr>
          <p:txBody>
            <a:bodyPr/>
            <a:lstStyle/>
            <a:p>
              <a:endParaRPr lang="en-US"/>
            </a:p>
          </p:txBody>
        </p:sp>
      </p:grpSp>
      <p:sp>
        <p:nvSpPr>
          <p:cNvPr id="4" name="Freeform 4"/>
          <p:cNvSpPr/>
          <p:nvPr/>
        </p:nvSpPr>
        <p:spPr>
          <a:xfrm>
            <a:off x="2637153" y="-5745388"/>
            <a:ext cx="17679809" cy="16840018"/>
          </a:xfrm>
          <a:custGeom>
            <a:avLst/>
            <a:gdLst/>
            <a:ahLst/>
            <a:cxnLst/>
            <a:rect l="l" t="t" r="r" b="b"/>
            <a:pathLst>
              <a:path w="17679809" h="16840018">
                <a:moveTo>
                  <a:pt x="0" y="0"/>
                </a:moveTo>
                <a:lnTo>
                  <a:pt x="17679808" y="0"/>
                </a:lnTo>
                <a:lnTo>
                  <a:pt x="17679808" y="16840017"/>
                </a:lnTo>
                <a:lnTo>
                  <a:pt x="0" y="168400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6733585" y="544721"/>
            <a:ext cx="4742929" cy="605935"/>
          </a:xfrm>
          <a:prstGeom prst="rect">
            <a:avLst/>
          </a:prstGeom>
        </p:spPr>
        <p:txBody>
          <a:bodyPr wrap="square" lIns="0" tIns="0" rIns="0" bIns="0" rtlCol="0" anchor="t">
            <a:spAutoFit/>
          </a:bodyPr>
          <a:lstStyle/>
          <a:p>
            <a:pPr algn="ctr">
              <a:lnSpc>
                <a:spcPts val="4900"/>
              </a:lnSpc>
              <a:spcBef>
                <a:spcPct val="0"/>
              </a:spcBef>
            </a:pPr>
            <a:r>
              <a:rPr lang="en-US" sz="3500" b="1" spc="-175" dirty="0">
                <a:solidFill>
                  <a:srgbClr val="000000"/>
                </a:solidFill>
                <a:latin typeface="Poppins Bold"/>
                <a:ea typeface="Poppins Bold"/>
                <a:cs typeface="Poppins Bold"/>
                <a:sym typeface="Poppins Bold"/>
              </a:rPr>
              <a:t>Real-World Impact</a:t>
            </a:r>
          </a:p>
        </p:txBody>
      </p:sp>
      <p:sp>
        <p:nvSpPr>
          <p:cNvPr id="6" name="TextBox 6"/>
          <p:cNvSpPr txBox="1"/>
          <p:nvPr/>
        </p:nvSpPr>
        <p:spPr>
          <a:xfrm>
            <a:off x="6815132" y="1387846"/>
            <a:ext cx="11119498" cy="1500505"/>
          </a:xfrm>
          <a:prstGeom prst="rect">
            <a:avLst/>
          </a:prstGeom>
        </p:spPr>
        <p:txBody>
          <a:bodyPr lIns="0" tIns="0" rIns="0" bIns="0" rtlCol="0" anchor="t">
            <a:spAutoFit/>
          </a:bodyPr>
          <a:lstStyle/>
          <a:p>
            <a:pPr algn="l">
              <a:lnSpc>
                <a:spcPts val="3919"/>
              </a:lnSpc>
              <a:spcBef>
                <a:spcPct val="0"/>
              </a:spcBef>
            </a:pPr>
            <a:r>
              <a:rPr lang="en-US" sz="2799" spc="-139" dirty="0">
                <a:solidFill>
                  <a:srgbClr val="000000"/>
                </a:solidFill>
                <a:latin typeface="Poppins"/>
                <a:ea typeface="Poppins"/>
                <a:cs typeface="Poppins"/>
                <a:sym typeface="Poppins"/>
              </a:rPr>
              <a:t>A local authority can convert complex housing policy into Easy Read so tenants clearly understand their rights and responsibilities, reducing confusion and avoiding costly disputes.</a:t>
            </a:r>
          </a:p>
        </p:txBody>
      </p:sp>
      <p:sp>
        <p:nvSpPr>
          <p:cNvPr id="7" name="TextBox 7"/>
          <p:cNvSpPr txBox="1"/>
          <p:nvPr/>
        </p:nvSpPr>
        <p:spPr>
          <a:xfrm>
            <a:off x="4473387" y="7666989"/>
            <a:ext cx="13258999" cy="1005204"/>
          </a:xfrm>
          <a:prstGeom prst="rect">
            <a:avLst/>
          </a:prstGeom>
        </p:spPr>
        <p:txBody>
          <a:bodyPr lIns="0" tIns="0" rIns="0" bIns="0" rtlCol="0" anchor="t">
            <a:spAutoFit/>
          </a:bodyPr>
          <a:lstStyle/>
          <a:p>
            <a:pPr algn="l">
              <a:lnSpc>
                <a:spcPts val="3920"/>
              </a:lnSpc>
              <a:spcBef>
                <a:spcPct val="0"/>
              </a:spcBef>
            </a:pPr>
            <a:r>
              <a:rPr lang="en-US" sz="2800" spc="-140" dirty="0">
                <a:solidFill>
                  <a:srgbClr val="000000"/>
                </a:solidFill>
                <a:latin typeface="Poppins"/>
                <a:ea typeface="Poppins"/>
                <a:cs typeface="Poppins"/>
                <a:sym typeface="Poppins"/>
              </a:rPr>
              <a:t>In every case, the result is the same: clearer communication, better outcomes for people, and stronger results for </a:t>
            </a:r>
            <a:r>
              <a:rPr lang="en-US" sz="2800" spc="-140" dirty="0" err="1">
                <a:solidFill>
                  <a:srgbClr val="000000"/>
                </a:solidFill>
                <a:latin typeface="Poppins"/>
                <a:ea typeface="Poppins"/>
                <a:cs typeface="Poppins"/>
                <a:sym typeface="Poppins"/>
              </a:rPr>
              <a:t>organisations</a:t>
            </a:r>
            <a:r>
              <a:rPr lang="en-US" sz="2800" spc="-140" dirty="0">
                <a:solidFill>
                  <a:srgbClr val="000000"/>
                </a:solidFill>
                <a:latin typeface="Poppins"/>
                <a:ea typeface="Poppins"/>
                <a:cs typeface="Poppins"/>
                <a:sym typeface="Poppins"/>
              </a:rPr>
              <a:t>.</a:t>
            </a:r>
          </a:p>
        </p:txBody>
      </p:sp>
      <p:sp>
        <p:nvSpPr>
          <p:cNvPr id="8" name="TextBox 8"/>
          <p:cNvSpPr txBox="1"/>
          <p:nvPr/>
        </p:nvSpPr>
        <p:spPr>
          <a:xfrm>
            <a:off x="5826611" y="3066558"/>
            <a:ext cx="11878072" cy="1005204"/>
          </a:xfrm>
          <a:prstGeom prst="rect">
            <a:avLst/>
          </a:prstGeom>
        </p:spPr>
        <p:txBody>
          <a:bodyPr lIns="0" tIns="0" rIns="0" bIns="0" rtlCol="0" anchor="t">
            <a:spAutoFit/>
          </a:bodyPr>
          <a:lstStyle/>
          <a:p>
            <a:pPr algn="l">
              <a:lnSpc>
                <a:spcPts val="3920"/>
              </a:lnSpc>
              <a:spcBef>
                <a:spcPct val="0"/>
              </a:spcBef>
            </a:pPr>
            <a:r>
              <a:rPr lang="en-US" sz="2800" spc="-140" dirty="0">
                <a:solidFill>
                  <a:srgbClr val="000000"/>
                </a:solidFill>
                <a:latin typeface="Poppins"/>
                <a:ea typeface="Poppins"/>
                <a:cs typeface="Poppins"/>
                <a:sym typeface="Poppins"/>
              </a:rPr>
              <a:t>A hospital can make discharge instructions clear so patients follow them correctly, improving recovery rates and reducing the risk of readmission.</a:t>
            </a:r>
          </a:p>
        </p:txBody>
      </p:sp>
      <p:sp>
        <p:nvSpPr>
          <p:cNvPr id="9" name="TextBox 9"/>
          <p:cNvSpPr txBox="1"/>
          <p:nvPr/>
        </p:nvSpPr>
        <p:spPr>
          <a:xfrm>
            <a:off x="4467944" y="4214637"/>
            <a:ext cx="13215908" cy="982961"/>
          </a:xfrm>
          <a:prstGeom prst="rect">
            <a:avLst/>
          </a:prstGeom>
        </p:spPr>
        <p:txBody>
          <a:bodyPr wrap="square" lIns="0" tIns="0" rIns="0" bIns="0" rtlCol="0" anchor="t">
            <a:spAutoFit/>
          </a:bodyPr>
          <a:lstStyle/>
          <a:p>
            <a:pPr algn="l">
              <a:lnSpc>
                <a:spcPts val="3920"/>
              </a:lnSpc>
              <a:spcBef>
                <a:spcPct val="0"/>
              </a:spcBef>
            </a:pPr>
            <a:r>
              <a:rPr lang="en-US" sz="2800" spc="-140" dirty="0">
                <a:solidFill>
                  <a:srgbClr val="000000"/>
                </a:solidFill>
                <a:latin typeface="Poppins"/>
                <a:ea typeface="Poppins"/>
                <a:cs typeface="Poppins"/>
                <a:sym typeface="Poppins"/>
              </a:rPr>
              <a:t>A charity can share Easy Read guides so service users understand how to get support, helping them access services quickly and feel more confident in doing so.</a:t>
            </a:r>
          </a:p>
        </p:txBody>
      </p:sp>
      <p:sp>
        <p:nvSpPr>
          <p:cNvPr id="10" name="TextBox 10"/>
          <p:cNvSpPr txBox="1"/>
          <p:nvPr/>
        </p:nvSpPr>
        <p:spPr>
          <a:xfrm>
            <a:off x="3591439" y="5380355"/>
            <a:ext cx="14343191" cy="1005204"/>
          </a:xfrm>
          <a:prstGeom prst="rect">
            <a:avLst/>
          </a:prstGeom>
        </p:spPr>
        <p:txBody>
          <a:bodyPr lIns="0" tIns="0" rIns="0" bIns="0" rtlCol="0" anchor="t">
            <a:spAutoFit/>
          </a:bodyPr>
          <a:lstStyle/>
          <a:p>
            <a:pPr algn="l">
              <a:lnSpc>
                <a:spcPts val="3920"/>
              </a:lnSpc>
              <a:spcBef>
                <a:spcPct val="0"/>
              </a:spcBef>
            </a:pPr>
            <a:r>
              <a:rPr lang="en-US" sz="2800" spc="-140" dirty="0">
                <a:solidFill>
                  <a:srgbClr val="000000"/>
                </a:solidFill>
                <a:latin typeface="Poppins"/>
                <a:ea typeface="Poppins"/>
                <a:cs typeface="Poppins"/>
                <a:sym typeface="Poppins"/>
              </a:rPr>
              <a:t>An education provider can adapt course materials into Easy Read, so learners of all abilities can engage fully with their studies and achieve better outcomes.</a:t>
            </a:r>
          </a:p>
        </p:txBody>
      </p:sp>
      <p:sp>
        <p:nvSpPr>
          <p:cNvPr id="11" name="TextBox 11"/>
          <p:cNvSpPr txBox="1"/>
          <p:nvPr/>
        </p:nvSpPr>
        <p:spPr>
          <a:xfrm>
            <a:off x="3591439" y="6528434"/>
            <a:ext cx="14343191" cy="1005204"/>
          </a:xfrm>
          <a:prstGeom prst="rect">
            <a:avLst/>
          </a:prstGeom>
        </p:spPr>
        <p:txBody>
          <a:bodyPr lIns="0" tIns="0" rIns="0" bIns="0" rtlCol="0" anchor="t">
            <a:spAutoFit/>
          </a:bodyPr>
          <a:lstStyle/>
          <a:p>
            <a:pPr algn="l">
              <a:lnSpc>
                <a:spcPts val="3920"/>
              </a:lnSpc>
              <a:spcBef>
                <a:spcPct val="0"/>
              </a:spcBef>
            </a:pPr>
            <a:r>
              <a:rPr lang="en-US" sz="2800" spc="-140" dirty="0">
                <a:solidFill>
                  <a:srgbClr val="000000"/>
                </a:solidFill>
                <a:latin typeface="Poppins"/>
                <a:ea typeface="Poppins"/>
                <a:cs typeface="Poppins"/>
                <a:sym typeface="Poppins"/>
              </a:rPr>
              <a:t>A business can create Easy Read versions of workplace policies, ensuring that every employee, regardless of literacy level or language, can participate equally and safely.</a:t>
            </a:r>
          </a:p>
        </p:txBody>
      </p:sp>
      <p:sp>
        <p:nvSpPr>
          <p:cNvPr id="12" name="Freeform 12"/>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99667"/>
            <a:ext cx="9328302" cy="9418007"/>
            <a:chOff x="0" y="0"/>
            <a:chExt cx="5513070" cy="5566086"/>
          </a:xfrm>
        </p:grpSpPr>
        <p:sp>
          <p:nvSpPr>
            <p:cNvPr id="3" name="Freeform 3"/>
            <p:cNvSpPr/>
            <p:nvPr/>
          </p:nvSpPr>
          <p:spPr>
            <a:xfrm>
              <a:off x="-1297" y="2259"/>
              <a:ext cx="5514367" cy="5563827"/>
            </a:xfrm>
            <a:custGeom>
              <a:avLst/>
              <a:gdLst/>
              <a:ahLst/>
              <a:cxnLst/>
              <a:rect l="l" t="t" r="r" b="b"/>
              <a:pathLst>
                <a:path w="5514367" h="5563827">
                  <a:moveTo>
                    <a:pt x="4989857" y="2420204"/>
                  </a:moveTo>
                  <a:cubicBezTo>
                    <a:pt x="5047007" y="2386337"/>
                    <a:pt x="5123207" y="2402274"/>
                    <a:pt x="5187977" y="2368408"/>
                  </a:cubicBezTo>
                  <a:cubicBezTo>
                    <a:pt x="5325137" y="2294698"/>
                    <a:pt x="5434357" y="2177161"/>
                    <a:pt x="5514367" y="2043686"/>
                  </a:cubicBezTo>
                  <a:cubicBezTo>
                    <a:pt x="5497857" y="1906227"/>
                    <a:pt x="5492777" y="1830525"/>
                    <a:pt x="5504207" y="1714980"/>
                  </a:cubicBezTo>
                  <a:cubicBezTo>
                    <a:pt x="5494047" y="1707012"/>
                    <a:pt x="5472457" y="1728925"/>
                    <a:pt x="5471187" y="1697051"/>
                  </a:cubicBezTo>
                  <a:cubicBezTo>
                    <a:pt x="5468647" y="1605412"/>
                    <a:pt x="5440707" y="1571545"/>
                    <a:pt x="5414037" y="1493851"/>
                  </a:cubicBezTo>
                  <a:cubicBezTo>
                    <a:pt x="5209567" y="1539670"/>
                    <a:pt x="4837457" y="1790682"/>
                    <a:pt x="4616477" y="1768769"/>
                  </a:cubicBezTo>
                  <a:cubicBezTo>
                    <a:pt x="4752367" y="1617365"/>
                    <a:pt x="4850157" y="1448031"/>
                    <a:pt x="4852697" y="1224910"/>
                  </a:cubicBezTo>
                  <a:cubicBezTo>
                    <a:pt x="4841267" y="1206980"/>
                    <a:pt x="4776497" y="1195027"/>
                    <a:pt x="4761257" y="1202996"/>
                  </a:cubicBezTo>
                  <a:cubicBezTo>
                    <a:pt x="4709187" y="1187059"/>
                    <a:pt x="4655847" y="1113349"/>
                    <a:pt x="4632987" y="1067529"/>
                  </a:cubicBezTo>
                  <a:cubicBezTo>
                    <a:pt x="4611397" y="1089443"/>
                    <a:pt x="4607587" y="1065537"/>
                    <a:pt x="4588537" y="1081474"/>
                  </a:cubicBezTo>
                  <a:cubicBezTo>
                    <a:pt x="4507257" y="983859"/>
                    <a:pt x="4335807" y="1131278"/>
                    <a:pt x="4253257" y="1039639"/>
                  </a:cubicBezTo>
                  <a:cubicBezTo>
                    <a:pt x="4291357" y="882259"/>
                    <a:pt x="4213887" y="846400"/>
                    <a:pt x="4161817" y="770698"/>
                  </a:cubicBezTo>
                  <a:cubicBezTo>
                    <a:pt x="4180867" y="647184"/>
                    <a:pt x="4133877" y="581443"/>
                    <a:pt x="4090697" y="465898"/>
                  </a:cubicBezTo>
                  <a:cubicBezTo>
                    <a:pt x="4037357" y="505741"/>
                    <a:pt x="4041167" y="443984"/>
                    <a:pt x="4047517" y="404141"/>
                  </a:cubicBezTo>
                  <a:cubicBezTo>
                    <a:pt x="4008147" y="422070"/>
                    <a:pt x="3984017" y="398165"/>
                    <a:pt x="3962427" y="366290"/>
                  </a:cubicBezTo>
                  <a:cubicBezTo>
                    <a:pt x="3886227" y="412110"/>
                    <a:pt x="3816377" y="414102"/>
                    <a:pt x="3755417" y="424063"/>
                  </a:cubicBezTo>
                  <a:cubicBezTo>
                    <a:pt x="3444267" y="475859"/>
                    <a:pt x="3058187" y="607341"/>
                    <a:pt x="2778787" y="629255"/>
                  </a:cubicBezTo>
                  <a:cubicBezTo>
                    <a:pt x="3035327" y="457929"/>
                    <a:pt x="3332507" y="348361"/>
                    <a:pt x="3521737" y="200941"/>
                  </a:cubicBezTo>
                  <a:cubicBezTo>
                    <a:pt x="3528087" y="117270"/>
                    <a:pt x="3526817" y="79419"/>
                    <a:pt x="3523007" y="1725"/>
                  </a:cubicBezTo>
                  <a:cubicBezTo>
                    <a:pt x="3318537" y="-17499"/>
                    <a:pt x="3004847" y="127231"/>
                    <a:pt x="2714017" y="270667"/>
                  </a:cubicBezTo>
                  <a:cubicBezTo>
                    <a:pt x="2039647" y="603357"/>
                    <a:pt x="1226847" y="981866"/>
                    <a:pt x="844577" y="1571545"/>
                  </a:cubicBezTo>
                  <a:cubicBezTo>
                    <a:pt x="854737" y="1659200"/>
                    <a:pt x="838227" y="1772753"/>
                    <a:pt x="880137" y="1848455"/>
                  </a:cubicBezTo>
                  <a:cubicBezTo>
                    <a:pt x="740437" y="1967984"/>
                    <a:pt x="580417" y="2075561"/>
                    <a:pt x="444527" y="2199074"/>
                  </a:cubicBezTo>
                  <a:cubicBezTo>
                    <a:pt x="449607" y="2302666"/>
                    <a:pt x="483897" y="2410243"/>
                    <a:pt x="497867" y="2428172"/>
                  </a:cubicBezTo>
                  <a:cubicBezTo>
                    <a:pt x="453417" y="2466023"/>
                    <a:pt x="521997" y="2438133"/>
                    <a:pt x="519457" y="2477976"/>
                  </a:cubicBezTo>
                  <a:cubicBezTo>
                    <a:pt x="500407" y="2491921"/>
                    <a:pt x="513107" y="2525788"/>
                    <a:pt x="485167" y="2535749"/>
                  </a:cubicBezTo>
                  <a:cubicBezTo>
                    <a:pt x="382297" y="2509851"/>
                    <a:pt x="267997" y="2635357"/>
                    <a:pt x="162587" y="2673208"/>
                  </a:cubicBezTo>
                  <a:cubicBezTo>
                    <a:pt x="158777" y="2699106"/>
                    <a:pt x="196877" y="2695121"/>
                    <a:pt x="172747" y="2717035"/>
                  </a:cubicBezTo>
                  <a:cubicBezTo>
                    <a:pt x="102897" y="2742933"/>
                    <a:pt x="95277" y="2800706"/>
                    <a:pt x="25427" y="2826604"/>
                  </a:cubicBezTo>
                  <a:cubicBezTo>
                    <a:pt x="22887" y="2850510"/>
                    <a:pt x="20347" y="2874415"/>
                    <a:pt x="24157" y="2902306"/>
                  </a:cubicBezTo>
                  <a:cubicBezTo>
                    <a:pt x="34317" y="2922227"/>
                    <a:pt x="95277" y="2898322"/>
                    <a:pt x="78767" y="2932188"/>
                  </a:cubicBezTo>
                  <a:cubicBezTo>
                    <a:pt x="41937" y="2952110"/>
                    <a:pt x="-1243" y="2946133"/>
                    <a:pt x="27" y="3001914"/>
                  </a:cubicBezTo>
                  <a:cubicBezTo>
                    <a:pt x="20347" y="3037772"/>
                    <a:pt x="62257" y="3013866"/>
                    <a:pt x="73687" y="3071639"/>
                  </a:cubicBezTo>
                  <a:cubicBezTo>
                    <a:pt x="64797" y="3099529"/>
                    <a:pt x="36857" y="3115467"/>
                    <a:pt x="44477" y="3151325"/>
                  </a:cubicBezTo>
                  <a:cubicBezTo>
                    <a:pt x="104167" y="3149333"/>
                    <a:pt x="157507" y="3167263"/>
                    <a:pt x="219737" y="3161286"/>
                  </a:cubicBezTo>
                  <a:cubicBezTo>
                    <a:pt x="200687" y="3177223"/>
                    <a:pt x="234977" y="3213082"/>
                    <a:pt x="285777" y="3197145"/>
                  </a:cubicBezTo>
                  <a:cubicBezTo>
                    <a:pt x="283237" y="3225035"/>
                    <a:pt x="238787" y="3229019"/>
                    <a:pt x="242597" y="3258902"/>
                  </a:cubicBezTo>
                  <a:cubicBezTo>
                    <a:pt x="316257" y="3236988"/>
                    <a:pt x="336577" y="3193160"/>
                    <a:pt x="405157" y="3177223"/>
                  </a:cubicBezTo>
                  <a:cubicBezTo>
                    <a:pt x="359437" y="3234996"/>
                    <a:pt x="301017" y="3324643"/>
                    <a:pt x="243867" y="3344565"/>
                  </a:cubicBezTo>
                  <a:cubicBezTo>
                    <a:pt x="227357" y="3380423"/>
                    <a:pt x="233707" y="3428235"/>
                    <a:pt x="224817" y="3466086"/>
                  </a:cubicBezTo>
                  <a:cubicBezTo>
                    <a:pt x="209577" y="3458117"/>
                    <a:pt x="210847" y="3583623"/>
                    <a:pt x="250217" y="3613506"/>
                  </a:cubicBezTo>
                  <a:cubicBezTo>
                    <a:pt x="299747" y="3593584"/>
                    <a:pt x="411507" y="3603545"/>
                    <a:pt x="483897" y="3627451"/>
                  </a:cubicBezTo>
                  <a:cubicBezTo>
                    <a:pt x="478817" y="3649365"/>
                    <a:pt x="462307" y="3665302"/>
                    <a:pt x="471197" y="3697176"/>
                  </a:cubicBezTo>
                  <a:cubicBezTo>
                    <a:pt x="495327" y="3711121"/>
                    <a:pt x="553747" y="3631435"/>
                    <a:pt x="577877" y="3661317"/>
                  </a:cubicBezTo>
                  <a:cubicBezTo>
                    <a:pt x="613437" y="3681239"/>
                    <a:pt x="549937" y="3701161"/>
                    <a:pt x="567717" y="3741004"/>
                  </a:cubicBezTo>
                  <a:cubicBezTo>
                    <a:pt x="803937" y="3555733"/>
                    <a:pt x="993167" y="3521866"/>
                    <a:pt x="1233197" y="3432219"/>
                  </a:cubicBezTo>
                  <a:cubicBezTo>
                    <a:pt x="965227" y="3615498"/>
                    <a:pt x="603277" y="4109553"/>
                    <a:pt x="596927" y="4270917"/>
                  </a:cubicBezTo>
                  <a:cubicBezTo>
                    <a:pt x="629947" y="4270917"/>
                    <a:pt x="657887" y="4282871"/>
                    <a:pt x="688367" y="4292831"/>
                  </a:cubicBezTo>
                  <a:cubicBezTo>
                    <a:pt x="678207" y="4334667"/>
                    <a:pt x="662967" y="4374510"/>
                    <a:pt x="660427" y="4420329"/>
                  </a:cubicBezTo>
                  <a:cubicBezTo>
                    <a:pt x="676937" y="4374510"/>
                    <a:pt x="735357" y="4352596"/>
                    <a:pt x="740437" y="4436267"/>
                  </a:cubicBezTo>
                  <a:cubicBezTo>
                    <a:pt x="699797" y="4442243"/>
                    <a:pt x="699797" y="4462165"/>
                    <a:pt x="699797" y="4509976"/>
                  </a:cubicBezTo>
                  <a:cubicBezTo>
                    <a:pt x="741707" y="4517945"/>
                    <a:pt x="806477" y="4460172"/>
                    <a:pt x="826797" y="4521929"/>
                  </a:cubicBezTo>
                  <a:cubicBezTo>
                    <a:pt x="800127" y="4547827"/>
                    <a:pt x="789967" y="4523921"/>
                    <a:pt x="764567" y="4545835"/>
                  </a:cubicBezTo>
                  <a:cubicBezTo>
                    <a:pt x="765837" y="4585678"/>
                    <a:pt x="791237" y="4555796"/>
                    <a:pt x="800127" y="4575717"/>
                  </a:cubicBezTo>
                  <a:cubicBezTo>
                    <a:pt x="726467" y="4623529"/>
                    <a:pt x="730277" y="4641459"/>
                    <a:pt x="706147" y="4705208"/>
                  </a:cubicBezTo>
                  <a:cubicBezTo>
                    <a:pt x="685827" y="4653411"/>
                    <a:pt x="632487" y="4986102"/>
                    <a:pt x="675667" y="4982117"/>
                  </a:cubicBezTo>
                  <a:cubicBezTo>
                    <a:pt x="640107" y="5039890"/>
                    <a:pt x="708687" y="5006023"/>
                    <a:pt x="725197" y="5027937"/>
                  </a:cubicBezTo>
                  <a:cubicBezTo>
                    <a:pt x="709957" y="5069772"/>
                    <a:pt x="744247" y="5081725"/>
                    <a:pt x="748057" y="5125553"/>
                  </a:cubicBezTo>
                  <a:cubicBezTo>
                    <a:pt x="767107" y="5133521"/>
                    <a:pt x="803937" y="5091686"/>
                    <a:pt x="802667" y="5155435"/>
                  </a:cubicBezTo>
                  <a:cubicBezTo>
                    <a:pt x="765837" y="5161412"/>
                    <a:pt x="777267" y="5145474"/>
                    <a:pt x="751867" y="5185317"/>
                  </a:cubicBezTo>
                  <a:cubicBezTo>
                    <a:pt x="742977" y="5171372"/>
                    <a:pt x="723927" y="5157427"/>
                    <a:pt x="704877" y="5187310"/>
                  </a:cubicBezTo>
                  <a:cubicBezTo>
                    <a:pt x="718847" y="5229145"/>
                    <a:pt x="713767" y="5261020"/>
                    <a:pt x="711227" y="5294886"/>
                  </a:cubicBezTo>
                  <a:cubicBezTo>
                    <a:pt x="778537" y="5276957"/>
                    <a:pt x="731547" y="5312815"/>
                    <a:pt x="793777" y="5320784"/>
                  </a:cubicBezTo>
                  <a:cubicBezTo>
                    <a:pt x="812827" y="5356643"/>
                    <a:pt x="784887" y="5366604"/>
                    <a:pt x="781077" y="5390510"/>
                  </a:cubicBezTo>
                  <a:cubicBezTo>
                    <a:pt x="902997" y="5396486"/>
                    <a:pt x="966497" y="5476172"/>
                    <a:pt x="1070637" y="5514023"/>
                  </a:cubicBezTo>
                  <a:cubicBezTo>
                    <a:pt x="1070637" y="5549882"/>
                    <a:pt x="1089687" y="5535937"/>
                    <a:pt x="1092227" y="5563827"/>
                  </a:cubicBezTo>
                  <a:cubicBezTo>
                    <a:pt x="1290347" y="5527969"/>
                    <a:pt x="1421157" y="5561835"/>
                    <a:pt x="1649757" y="5452266"/>
                  </a:cubicBezTo>
                  <a:cubicBezTo>
                    <a:pt x="1621817" y="5412423"/>
                    <a:pt x="1543077" y="5444298"/>
                    <a:pt x="1527837" y="5424376"/>
                  </a:cubicBezTo>
                  <a:cubicBezTo>
                    <a:pt x="1682777" y="5322776"/>
                    <a:pt x="1872007" y="5286917"/>
                    <a:pt x="2057427" y="5229145"/>
                  </a:cubicBezTo>
                  <a:cubicBezTo>
                    <a:pt x="2235227" y="5175357"/>
                    <a:pt x="2410487" y="5193286"/>
                    <a:pt x="2585747" y="5071765"/>
                  </a:cubicBezTo>
                  <a:cubicBezTo>
                    <a:pt x="2627657" y="5097663"/>
                    <a:pt x="2660677" y="5047859"/>
                    <a:pt x="2700047" y="5029929"/>
                  </a:cubicBezTo>
                  <a:cubicBezTo>
                    <a:pt x="2905787" y="4932313"/>
                    <a:pt x="3167407" y="4854619"/>
                    <a:pt x="3370607" y="4828721"/>
                  </a:cubicBezTo>
                  <a:cubicBezTo>
                    <a:pt x="3406167" y="4824737"/>
                    <a:pt x="3446807" y="4792863"/>
                    <a:pt x="3463317" y="4774933"/>
                  </a:cubicBezTo>
                  <a:cubicBezTo>
                    <a:pt x="3529357" y="4790870"/>
                    <a:pt x="3643657" y="4723137"/>
                    <a:pt x="3703347" y="4697239"/>
                  </a:cubicBezTo>
                  <a:cubicBezTo>
                    <a:pt x="3700807" y="4679310"/>
                    <a:pt x="3690647" y="4659388"/>
                    <a:pt x="3702077" y="4649427"/>
                  </a:cubicBezTo>
                  <a:cubicBezTo>
                    <a:pt x="3784627" y="4619545"/>
                    <a:pt x="3901467" y="4587670"/>
                    <a:pt x="3977667" y="4515953"/>
                  </a:cubicBezTo>
                  <a:cubicBezTo>
                    <a:pt x="3967507" y="4507984"/>
                    <a:pt x="3945917" y="4529898"/>
                    <a:pt x="3944647" y="4498023"/>
                  </a:cubicBezTo>
                  <a:cubicBezTo>
                    <a:pt x="4017037" y="4470133"/>
                    <a:pt x="4105937" y="4458180"/>
                    <a:pt x="4174517" y="4414353"/>
                  </a:cubicBezTo>
                  <a:cubicBezTo>
                    <a:pt x="4160547" y="4410369"/>
                    <a:pt x="4145307" y="4410369"/>
                    <a:pt x="4132607" y="4400408"/>
                  </a:cubicBezTo>
                  <a:cubicBezTo>
                    <a:pt x="4217697" y="4298808"/>
                    <a:pt x="4253257" y="4249004"/>
                    <a:pt x="4370097" y="4227090"/>
                  </a:cubicBezTo>
                  <a:cubicBezTo>
                    <a:pt x="4361207" y="4167325"/>
                    <a:pt x="4387877" y="4129474"/>
                    <a:pt x="4447567" y="4107561"/>
                  </a:cubicBezTo>
                  <a:cubicBezTo>
                    <a:pt x="4464077" y="4071702"/>
                    <a:pt x="4413277" y="4085647"/>
                    <a:pt x="4432327" y="4041819"/>
                  </a:cubicBezTo>
                  <a:cubicBezTo>
                    <a:pt x="4644417" y="3997992"/>
                    <a:pt x="4702837" y="3699169"/>
                    <a:pt x="4800627" y="3531827"/>
                  </a:cubicBezTo>
                  <a:cubicBezTo>
                    <a:pt x="4804437" y="3525850"/>
                    <a:pt x="4820947" y="3509913"/>
                    <a:pt x="4823487" y="3505929"/>
                  </a:cubicBezTo>
                  <a:cubicBezTo>
                    <a:pt x="4958107" y="3378431"/>
                    <a:pt x="5124477" y="3360502"/>
                    <a:pt x="5227347" y="3185192"/>
                  </a:cubicBezTo>
                  <a:cubicBezTo>
                    <a:pt x="5266717" y="3051718"/>
                    <a:pt x="5370857" y="2882384"/>
                    <a:pt x="5255287" y="2772816"/>
                  </a:cubicBezTo>
                  <a:cubicBezTo>
                    <a:pt x="5267987" y="2744925"/>
                    <a:pt x="5261637" y="2707074"/>
                    <a:pt x="5248937" y="2665239"/>
                  </a:cubicBezTo>
                  <a:cubicBezTo>
                    <a:pt x="5196867" y="2687153"/>
                    <a:pt x="4956837" y="2613443"/>
                    <a:pt x="4903497" y="2579576"/>
                  </a:cubicBezTo>
                  <a:cubicBezTo>
                    <a:pt x="4914927" y="2537741"/>
                    <a:pt x="4890797" y="2495906"/>
                    <a:pt x="4897147" y="2472000"/>
                  </a:cubicBezTo>
                  <a:cubicBezTo>
                    <a:pt x="4946677" y="2468016"/>
                    <a:pt x="4960647" y="2438133"/>
                    <a:pt x="4989857" y="2420204"/>
                  </a:cubicBezTo>
                  <a:close/>
                </a:path>
              </a:pathLst>
            </a:custGeom>
            <a:blipFill>
              <a:blip r:embed="rId2"/>
              <a:stretch>
                <a:fillRect l="-32923" r="-18374"/>
              </a:stretch>
            </a:blipFill>
          </p:spPr>
          <p:txBody>
            <a:bodyPr/>
            <a:lstStyle/>
            <a:p>
              <a:endParaRPr lang="en-US"/>
            </a:p>
          </p:txBody>
        </p:sp>
      </p:grpSp>
      <p:sp>
        <p:nvSpPr>
          <p:cNvPr id="4" name="Freeform 4"/>
          <p:cNvSpPr/>
          <p:nvPr/>
        </p:nvSpPr>
        <p:spPr>
          <a:xfrm rot="5529800">
            <a:off x="-7105894" y="3342124"/>
            <a:ext cx="23495819" cy="11395472"/>
          </a:xfrm>
          <a:custGeom>
            <a:avLst/>
            <a:gdLst/>
            <a:ahLst/>
            <a:cxnLst/>
            <a:rect l="l" t="t" r="r" b="b"/>
            <a:pathLst>
              <a:path w="23495819" h="11395472">
                <a:moveTo>
                  <a:pt x="0" y="0"/>
                </a:moveTo>
                <a:lnTo>
                  <a:pt x="23495819" y="0"/>
                </a:lnTo>
                <a:lnTo>
                  <a:pt x="23495819" y="11395472"/>
                </a:lnTo>
                <a:lnTo>
                  <a:pt x="0" y="11395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28700" y="1422400"/>
            <a:ext cx="8115300" cy="7701467"/>
          </a:xfrm>
          <a:prstGeom prst="rect">
            <a:avLst/>
          </a:prstGeom>
        </p:spPr>
        <p:txBody>
          <a:bodyPr lIns="0" tIns="0" rIns="0" bIns="0" rtlCol="0" anchor="t">
            <a:spAutoFit/>
          </a:bodyPr>
          <a:lstStyle/>
          <a:p>
            <a:pPr algn="l">
              <a:lnSpc>
                <a:spcPts val="4340"/>
              </a:lnSpc>
              <a:spcBef>
                <a:spcPct val="0"/>
              </a:spcBef>
            </a:pPr>
            <a:r>
              <a:rPr lang="en-US" sz="3100" spc="-155" dirty="0">
                <a:solidFill>
                  <a:srgbClr val="FFDE59"/>
                </a:solidFill>
                <a:latin typeface="Poppins"/>
                <a:ea typeface="Poppins"/>
                <a:cs typeface="Poppins"/>
                <a:sym typeface="Poppins"/>
              </a:rPr>
              <a:t>Accessible communication is no longer optional. It’s a requirement, an expectation, and a chance to show your </a:t>
            </a:r>
            <a:r>
              <a:rPr lang="en-US" sz="3100" spc="-155" dirty="0" err="1">
                <a:solidFill>
                  <a:srgbClr val="FFDE59"/>
                </a:solidFill>
                <a:latin typeface="Poppins"/>
                <a:ea typeface="Poppins"/>
                <a:cs typeface="Poppins"/>
                <a:sym typeface="Poppins"/>
              </a:rPr>
              <a:t>organisation’s</a:t>
            </a:r>
            <a:r>
              <a:rPr lang="en-US" sz="3100" spc="-155" dirty="0">
                <a:solidFill>
                  <a:srgbClr val="FFDE59"/>
                </a:solidFill>
                <a:latin typeface="Poppins"/>
                <a:ea typeface="Poppins"/>
                <a:cs typeface="Poppins"/>
                <a:sym typeface="Poppins"/>
              </a:rPr>
              <a:t> values in action.</a:t>
            </a:r>
          </a:p>
          <a:p>
            <a:pPr algn="l">
              <a:lnSpc>
                <a:spcPts val="4340"/>
              </a:lnSpc>
              <a:spcBef>
                <a:spcPct val="0"/>
              </a:spcBef>
            </a:pPr>
            <a:endParaRPr lang="en-US" sz="3100" spc="-155" dirty="0">
              <a:solidFill>
                <a:srgbClr val="FFDE59"/>
              </a:solidFill>
              <a:latin typeface="Poppins"/>
              <a:ea typeface="Poppins"/>
              <a:cs typeface="Poppins"/>
              <a:sym typeface="Poppins"/>
            </a:endParaRPr>
          </a:p>
          <a:p>
            <a:pPr algn="l">
              <a:lnSpc>
                <a:spcPts val="4340"/>
              </a:lnSpc>
              <a:spcBef>
                <a:spcPct val="0"/>
              </a:spcBef>
            </a:pPr>
            <a:r>
              <a:rPr lang="en-US" sz="3100" spc="-155" dirty="0" err="1">
                <a:solidFill>
                  <a:srgbClr val="FFDE59"/>
                </a:solidFill>
                <a:latin typeface="Poppins"/>
                <a:ea typeface="Poppins"/>
                <a:cs typeface="Poppins"/>
                <a:sym typeface="Poppins"/>
              </a:rPr>
              <a:t>AskVERA</a:t>
            </a:r>
            <a:r>
              <a:rPr lang="en-US" sz="3100" spc="-155" dirty="0">
                <a:solidFill>
                  <a:srgbClr val="FFDE59"/>
                </a:solidFill>
                <a:latin typeface="Poppins"/>
                <a:ea typeface="Poppins"/>
                <a:cs typeface="Poppins"/>
                <a:sym typeface="Poppins"/>
              </a:rPr>
              <a:t> makes it simple. With automation, compliance, and human-in-the-loop review, she helps you create Easy Read documents that truly work for everyone.</a:t>
            </a:r>
          </a:p>
          <a:p>
            <a:pPr algn="l">
              <a:lnSpc>
                <a:spcPts val="4340"/>
              </a:lnSpc>
              <a:spcBef>
                <a:spcPct val="0"/>
              </a:spcBef>
            </a:pPr>
            <a:endParaRPr lang="en-US" sz="3100" spc="-155" dirty="0">
              <a:solidFill>
                <a:srgbClr val="FFDE59"/>
              </a:solidFill>
              <a:latin typeface="Poppins"/>
              <a:ea typeface="Poppins"/>
              <a:cs typeface="Poppins"/>
              <a:sym typeface="Poppins"/>
            </a:endParaRPr>
          </a:p>
          <a:p>
            <a:pPr algn="l">
              <a:lnSpc>
                <a:spcPts val="4340"/>
              </a:lnSpc>
              <a:spcBef>
                <a:spcPct val="0"/>
              </a:spcBef>
            </a:pPr>
            <a:r>
              <a:rPr lang="en-US" sz="3100" spc="-155" dirty="0">
                <a:solidFill>
                  <a:srgbClr val="FFDE59"/>
                </a:solidFill>
                <a:latin typeface="Poppins"/>
                <a:ea typeface="Poppins"/>
                <a:cs typeface="Poppins"/>
                <a:sym typeface="Poppins"/>
              </a:rPr>
              <a:t>Ready to make accessibility part of everything you do?</a:t>
            </a:r>
          </a:p>
          <a:p>
            <a:pPr algn="l">
              <a:lnSpc>
                <a:spcPts val="4340"/>
              </a:lnSpc>
              <a:spcBef>
                <a:spcPct val="0"/>
              </a:spcBef>
            </a:pPr>
            <a:endParaRPr lang="en-US" sz="3100" spc="-155" dirty="0">
              <a:solidFill>
                <a:srgbClr val="FFDE59"/>
              </a:solidFill>
              <a:latin typeface="Poppins"/>
              <a:ea typeface="Poppins"/>
              <a:cs typeface="Poppins"/>
              <a:sym typeface="Poppins"/>
            </a:endParaRPr>
          </a:p>
          <a:p>
            <a:pPr algn="l">
              <a:lnSpc>
                <a:spcPts val="4340"/>
              </a:lnSpc>
              <a:spcBef>
                <a:spcPct val="0"/>
              </a:spcBef>
            </a:pPr>
            <a:r>
              <a:rPr lang="en-US" sz="3100" spc="-155" dirty="0">
                <a:solidFill>
                  <a:srgbClr val="FFDE59"/>
                </a:solidFill>
                <a:latin typeface="Poppins"/>
                <a:ea typeface="Poppins"/>
                <a:cs typeface="Poppins"/>
                <a:sym typeface="Poppins"/>
              </a:rPr>
              <a:t> Visit </a:t>
            </a:r>
            <a:r>
              <a:rPr lang="en-US" sz="3100" u="sng" spc="-155" dirty="0">
                <a:solidFill>
                  <a:srgbClr val="FFDE59"/>
                </a:solidFill>
                <a:latin typeface="Poppins"/>
                <a:ea typeface="Poppins"/>
                <a:cs typeface="Poppins"/>
                <a:sym typeface="Poppins"/>
                <a:hlinkClick r:id="rId5" tooltip="https://askelie.io"/>
              </a:rPr>
              <a:t>askelie.io</a:t>
            </a:r>
            <a:r>
              <a:rPr lang="en-US" sz="3100" spc="-155" dirty="0">
                <a:solidFill>
                  <a:srgbClr val="FFDE59"/>
                </a:solidFill>
                <a:latin typeface="Poppins"/>
                <a:ea typeface="Poppins"/>
                <a:cs typeface="Poppins"/>
                <a:sym typeface="Poppins"/>
                <a:hlinkClick r:id="rId5" tooltip="https://askelie.io"/>
              </a:rPr>
              <a:t> </a:t>
            </a:r>
            <a:r>
              <a:rPr lang="en-US" sz="3100" spc="-155" dirty="0">
                <a:solidFill>
                  <a:srgbClr val="FFDE59"/>
                </a:solidFill>
                <a:latin typeface="Poppins"/>
                <a:ea typeface="Poppins"/>
                <a:cs typeface="Poppins"/>
                <a:sym typeface="Poppins"/>
              </a:rPr>
              <a:t>to see how </a:t>
            </a:r>
            <a:r>
              <a:rPr lang="en-US" sz="3100" spc="-155" dirty="0" err="1">
                <a:solidFill>
                  <a:srgbClr val="FFDE59"/>
                </a:solidFill>
                <a:latin typeface="Poppins"/>
                <a:ea typeface="Poppins"/>
                <a:cs typeface="Poppins"/>
                <a:sym typeface="Poppins"/>
              </a:rPr>
              <a:t>askVERA</a:t>
            </a:r>
            <a:r>
              <a:rPr lang="en-US" sz="3100" spc="-155" dirty="0">
                <a:solidFill>
                  <a:srgbClr val="FFDE59"/>
                </a:solidFill>
                <a:latin typeface="Poppins"/>
                <a:ea typeface="Poppins"/>
                <a:cs typeface="Poppins"/>
                <a:sym typeface="Poppins"/>
              </a:rPr>
              <a:t> can help.</a:t>
            </a:r>
          </a:p>
        </p:txBody>
      </p:sp>
      <p:sp>
        <p:nvSpPr>
          <p:cNvPr id="6" name="TextBox 6"/>
          <p:cNvSpPr txBox="1"/>
          <p:nvPr/>
        </p:nvSpPr>
        <p:spPr>
          <a:xfrm>
            <a:off x="1028700" y="658813"/>
            <a:ext cx="3253680" cy="635000"/>
          </a:xfrm>
          <a:prstGeom prst="rect">
            <a:avLst/>
          </a:prstGeom>
        </p:spPr>
        <p:txBody>
          <a:bodyPr lIns="0" tIns="0" rIns="0" bIns="0" rtlCol="0" anchor="t">
            <a:spAutoFit/>
          </a:bodyPr>
          <a:lstStyle/>
          <a:p>
            <a:pPr algn="ctr">
              <a:lnSpc>
                <a:spcPts val="4900"/>
              </a:lnSpc>
              <a:spcBef>
                <a:spcPct val="0"/>
              </a:spcBef>
            </a:pPr>
            <a:r>
              <a:rPr lang="en-US" sz="3500" b="1" spc="-175">
                <a:solidFill>
                  <a:srgbClr val="FFDE59"/>
                </a:solidFill>
                <a:latin typeface="Poppins Bold"/>
                <a:ea typeface="Poppins Bold"/>
                <a:cs typeface="Poppins Bold"/>
                <a:sym typeface="Poppins Bold"/>
              </a:rPr>
              <a:t>Your Next Steps</a:t>
            </a:r>
          </a:p>
        </p:txBody>
      </p:sp>
      <p:sp>
        <p:nvSpPr>
          <p:cNvPr id="7" name="Freeform 7"/>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sp>
        <p:nvSpPr>
          <p:cNvPr id="2" name="Freeform 2"/>
          <p:cNvSpPr/>
          <p:nvPr/>
        </p:nvSpPr>
        <p:spPr>
          <a:xfrm>
            <a:off x="1028700" y="-7185343"/>
            <a:ext cx="23605401" cy="21333381"/>
          </a:xfrm>
          <a:custGeom>
            <a:avLst/>
            <a:gdLst/>
            <a:ahLst/>
            <a:cxnLst/>
            <a:rect l="l" t="t" r="r" b="b"/>
            <a:pathLst>
              <a:path w="23605401" h="21333381">
                <a:moveTo>
                  <a:pt x="0" y="0"/>
                </a:moveTo>
                <a:lnTo>
                  <a:pt x="23605401" y="0"/>
                </a:lnTo>
                <a:lnTo>
                  <a:pt x="23605401" y="21333381"/>
                </a:lnTo>
                <a:lnTo>
                  <a:pt x="0" y="21333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495202">
            <a:off x="-5737031" y="-1327418"/>
            <a:ext cx="17539470" cy="15851296"/>
          </a:xfrm>
          <a:custGeom>
            <a:avLst/>
            <a:gdLst/>
            <a:ahLst/>
            <a:cxnLst/>
            <a:rect l="l" t="t" r="r" b="b"/>
            <a:pathLst>
              <a:path w="17539470" h="15851296">
                <a:moveTo>
                  <a:pt x="0" y="0"/>
                </a:moveTo>
                <a:lnTo>
                  <a:pt x="17539470" y="0"/>
                </a:lnTo>
                <a:lnTo>
                  <a:pt x="17539470" y="15851296"/>
                </a:lnTo>
                <a:lnTo>
                  <a:pt x="0" y="158512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028700" y="1486160"/>
            <a:ext cx="7269204" cy="8930005"/>
          </a:xfrm>
          <a:prstGeom prst="rect">
            <a:avLst/>
          </a:prstGeom>
        </p:spPr>
        <p:txBody>
          <a:bodyPr lIns="0" tIns="0" rIns="0" bIns="0" rtlCol="0" anchor="t">
            <a:spAutoFit/>
          </a:bodyPr>
          <a:lstStyle/>
          <a:p>
            <a:pPr algn="l">
              <a:lnSpc>
                <a:spcPts val="3919"/>
              </a:lnSpc>
              <a:spcBef>
                <a:spcPct val="0"/>
              </a:spcBef>
            </a:pPr>
            <a:r>
              <a:rPr lang="en-US" sz="2799" spc="139">
                <a:solidFill>
                  <a:srgbClr val="000000"/>
                </a:solidFill>
                <a:latin typeface="Poppins"/>
                <a:ea typeface="Poppins"/>
                <a:cs typeface="Poppins"/>
                <a:sym typeface="Poppins"/>
              </a:rPr>
              <a:t>Let’s start with a question: on a scale of 1–10, how confident are you that all of your organisation’s communications are accessible to everyone who needs them? Keep that number in your head.</a:t>
            </a:r>
          </a:p>
          <a:p>
            <a:pPr algn="l">
              <a:lnSpc>
                <a:spcPts val="3919"/>
              </a:lnSpc>
              <a:spcBef>
                <a:spcPct val="0"/>
              </a:spcBef>
            </a:pPr>
            <a:r>
              <a:rPr lang="en-US" sz="2799" spc="139">
                <a:solidFill>
                  <a:srgbClr val="000000"/>
                </a:solidFill>
                <a:latin typeface="Poppins"/>
                <a:ea typeface="Poppins"/>
                <a:cs typeface="Poppins"/>
                <a:sym typeface="Poppins"/>
              </a:rPr>
              <a:t>If it’s anything less than 10, then this e-book could be one of the most useful things you’ll read this year. Why? Because accessible communication is no longer a nice-to-have, it’s a legal, ethical, and reputational necessity. </a:t>
            </a:r>
          </a:p>
          <a:p>
            <a:pPr algn="l">
              <a:lnSpc>
                <a:spcPts val="3919"/>
              </a:lnSpc>
              <a:spcBef>
                <a:spcPct val="0"/>
              </a:spcBef>
            </a:pPr>
            <a:r>
              <a:rPr lang="en-US" sz="2799" spc="139">
                <a:solidFill>
                  <a:srgbClr val="000000"/>
                </a:solidFill>
                <a:latin typeface="Poppins"/>
                <a:ea typeface="Poppins"/>
                <a:cs typeface="Poppins"/>
                <a:sym typeface="Poppins"/>
              </a:rPr>
              <a:t>The truth is, the world has changed. Public expectations of inclusion, equality, and clear communication are higher than ever.</a:t>
            </a:r>
          </a:p>
          <a:p>
            <a:pPr algn="l">
              <a:lnSpc>
                <a:spcPts val="3919"/>
              </a:lnSpc>
              <a:spcBef>
                <a:spcPct val="0"/>
              </a:spcBef>
            </a:pPr>
            <a:endParaRPr lang="en-US" sz="2799" spc="139">
              <a:solidFill>
                <a:srgbClr val="000000"/>
              </a:solidFill>
              <a:latin typeface="Poppins"/>
              <a:ea typeface="Poppins"/>
              <a:cs typeface="Poppins"/>
              <a:sym typeface="Poppins"/>
            </a:endParaRPr>
          </a:p>
        </p:txBody>
      </p:sp>
      <p:sp>
        <p:nvSpPr>
          <p:cNvPr id="5" name="TextBox 5"/>
          <p:cNvSpPr txBox="1"/>
          <p:nvPr/>
        </p:nvSpPr>
        <p:spPr>
          <a:xfrm>
            <a:off x="9725675" y="1438275"/>
            <a:ext cx="7533625" cy="7939405"/>
          </a:xfrm>
          <a:prstGeom prst="rect">
            <a:avLst/>
          </a:prstGeom>
        </p:spPr>
        <p:txBody>
          <a:bodyPr lIns="0" tIns="0" rIns="0" bIns="0" rtlCol="0" anchor="t">
            <a:spAutoFit/>
          </a:bodyPr>
          <a:lstStyle/>
          <a:p>
            <a:pPr algn="l">
              <a:lnSpc>
                <a:spcPts val="3919"/>
              </a:lnSpc>
              <a:spcBef>
                <a:spcPct val="0"/>
              </a:spcBef>
            </a:pPr>
            <a:r>
              <a:rPr lang="en-US" sz="2799" spc="139">
                <a:solidFill>
                  <a:srgbClr val="000000"/>
                </a:solidFill>
                <a:latin typeface="Poppins"/>
                <a:ea typeface="Poppins"/>
                <a:cs typeface="Poppins"/>
                <a:sym typeface="Poppins"/>
              </a:rPr>
              <a:t>Regulations such as the Equality Act and WCAG standards make accessibility a legal requirement. And most importantly, people expect information they can understand, right away.</a:t>
            </a:r>
          </a:p>
          <a:p>
            <a:pPr algn="l">
              <a:lnSpc>
                <a:spcPts val="3919"/>
              </a:lnSpc>
              <a:spcBef>
                <a:spcPct val="0"/>
              </a:spcBef>
            </a:pPr>
            <a:r>
              <a:rPr lang="en-US" sz="2799" spc="139">
                <a:solidFill>
                  <a:srgbClr val="000000"/>
                </a:solidFill>
                <a:latin typeface="Poppins"/>
                <a:ea typeface="Poppins"/>
                <a:cs typeface="Poppins"/>
                <a:sym typeface="Poppins"/>
              </a:rPr>
              <a:t>AskVERA is designed to help you meet these expectations. She takes complex text, whether that’s policies, forms, or guides, and turns it into Easy Read: plain, clear documents with supportive images and symbols.</a:t>
            </a:r>
          </a:p>
          <a:p>
            <a:pPr algn="l">
              <a:lnSpc>
                <a:spcPts val="3919"/>
              </a:lnSpc>
              <a:spcBef>
                <a:spcPct val="0"/>
              </a:spcBef>
            </a:pPr>
            <a:r>
              <a:rPr lang="en-US" sz="2799" spc="139">
                <a:solidFill>
                  <a:srgbClr val="000000"/>
                </a:solidFill>
                <a:latin typeface="Poppins"/>
                <a:ea typeface="Poppins"/>
                <a:cs typeface="Poppins"/>
                <a:sym typeface="Poppins"/>
              </a:rPr>
              <a:t>This e-book sets out the what, when, why, and how of Easy Read, and shows how AskVERA can transform the way you communicate.</a:t>
            </a:r>
          </a:p>
        </p:txBody>
      </p:sp>
      <p:sp>
        <p:nvSpPr>
          <p:cNvPr id="6" name="TextBox 6"/>
          <p:cNvSpPr txBox="1"/>
          <p:nvPr/>
        </p:nvSpPr>
        <p:spPr>
          <a:xfrm>
            <a:off x="1028700" y="469265"/>
            <a:ext cx="3115866" cy="625475"/>
          </a:xfrm>
          <a:prstGeom prst="rect">
            <a:avLst/>
          </a:prstGeom>
        </p:spPr>
        <p:txBody>
          <a:bodyPr lIns="0" tIns="0" rIns="0" bIns="0" rtlCol="0" anchor="t">
            <a:spAutoFit/>
          </a:bodyPr>
          <a:lstStyle/>
          <a:p>
            <a:pPr algn="l">
              <a:lnSpc>
                <a:spcPts val="4899"/>
              </a:lnSpc>
              <a:spcBef>
                <a:spcPct val="0"/>
              </a:spcBef>
            </a:pPr>
            <a:r>
              <a:rPr lang="en-US" sz="3499" b="1" spc="174">
                <a:solidFill>
                  <a:srgbClr val="000000"/>
                </a:solidFill>
                <a:latin typeface="Poppins Bold"/>
                <a:ea typeface="Poppins Bold"/>
                <a:cs typeface="Poppins Bold"/>
                <a:sym typeface="Poppins Bold"/>
              </a:rPr>
              <a:t>Introduction</a:t>
            </a:r>
          </a:p>
        </p:txBody>
      </p:sp>
      <p:sp>
        <p:nvSpPr>
          <p:cNvPr id="7" name="Freeform 7"/>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10370545" y="1363849"/>
            <a:ext cx="7894451" cy="7894451"/>
            <a:chOff x="0" y="0"/>
            <a:chExt cx="812800" cy="812800"/>
          </a:xfrm>
        </p:grpSpPr>
        <p:sp>
          <p:nvSpPr>
            <p:cNvPr id="3" name="Freeform 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blipFill>
              <a:blip r:embed="rId2"/>
              <a:stretch>
                <a:fillRect l="-297" r="-12167"/>
              </a:stretch>
            </a:blipFill>
          </p:spPr>
          <p:txBody>
            <a:bodyPr/>
            <a:lstStyle/>
            <a:p>
              <a:endParaRPr lang="en-US"/>
            </a:p>
          </p:txBody>
        </p:sp>
      </p:grpSp>
      <p:sp>
        <p:nvSpPr>
          <p:cNvPr id="4" name="Freeform 4"/>
          <p:cNvSpPr/>
          <p:nvPr/>
        </p:nvSpPr>
        <p:spPr>
          <a:xfrm rot="5400000">
            <a:off x="-6273124" y="-1129624"/>
            <a:ext cx="25092495" cy="12546247"/>
          </a:xfrm>
          <a:custGeom>
            <a:avLst/>
            <a:gdLst/>
            <a:ahLst/>
            <a:cxnLst/>
            <a:rect l="l" t="t" r="r" b="b"/>
            <a:pathLst>
              <a:path w="25092495" h="12546247">
                <a:moveTo>
                  <a:pt x="0" y="0"/>
                </a:moveTo>
                <a:lnTo>
                  <a:pt x="25092495" y="0"/>
                </a:lnTo>
                <a:lnTo>
                  <a:pt x="25092495" y="12546248"/>
                </a:lnTo>
                <a:lnTo>
                  <a:pt x="0" y="1254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425421" y="723900"/>
            <a:ext cx="10472299" cy="7513817"/>
          </a:xfrm>
          <a:prstGeom prst="rect">
            <a:avLst/>
          </a:prstGeom>
        </p:spPr>
        <p:txBody>
          <a:bodyPr lIns="0" tIns="0" rIns="0" bIns="0" rtlCol="0" anchor="t">
            <a:spAutoFit/>
          </a:bodyPr>
          <a:lstStyle/>
          <a:p>
            <a:pPr algn="l">
              <a:lnSpc>
                <a:spcPts val="14730"/>
              </a:lnSpc>
              <a:spcBef>
                <a:spcPct val="0"/>
              </a:spcBef>
            </a:pPr>
            <a:r>
              <a:rPr lang="en-US" sz="10522" b="1" spc="-526">
                <a:solidFill>
                  <a:srgbClr val="050A66"/>
                </a:solidFill>
                <a:latin typeface="Poppins Bold"/>
                <a:ea typeface="Poppins Bold"/>
                <a:cs typeface="Poppins Bold"/>
                <a:sym typeface="Poppins Bold"/>
              </a:rPr>
              <a:t>Part One: </a:t>
            </a:r>
          </a:p>
          <a:p>
            <a:pPr algn="l">
              <a:lnSpc>
                <a:spcPts val="14730"/>
              </a:lnSpc>
              <a:spcBef>
                <a:spcPct val="0"/>
              </a:spcBef>
            </a:pPr>
            <a:r>
              <a:rPr lang="en-US" sz="10522" b="1" spc="-526">
                <a:solidFill>
                  <a:srgbClr val="050A66"/>
                </a:solidFill>
                <a:latin typeface="Poppins Bold"/>
                <a:ea typeface="Poppins Bold"/>
                <a:cs typeface="Poppins Bold"/>
                <a:sym typeface="Poppins Bold"/>
              </a:rPr>
              <a:t>The What, When, and Why of Easy Read</a:t>
            </a:r>
          </a:p>
        </p:txBody>
      </p:sp>
      <p:sp>
        <p:nvSpPr>
          <p:cNvPr id="6" name="Freeform 6"/>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10893958" y="498475"/>
            <a:ext cx="7069673" cy="9105862"/>
            <a:chOff x="0" y="0"/>
            <a:chExt cx="2374900" cy="3058913"/>
          </a:xfrm>
        </p:grpSpPr>
        <p:sp>
          <p:nvSpPr>
            <p:cNvPr id="3" name="Freeform 3"/>
            <p:cNvSpPr/>
            <p:nvPr/>
          </p:nvSpPr>
          <p:spPr>
            <a:xfrm>
              <a:off x="-796" y="-1195"/>
              <a:ext cx="2374505" cy="3052383"/>
            </a:xfrm>
            <a:custGeom>
              <a:avLst/>
              <a:gdLst/>
              <a:ahLst/>
              <a:cxnLst/>
              <a:rect l="l" t="t" r="r" b="b"/>
              <a:pathLst>
                <a:path w="2374505" h="3052383">
                  <a:moveTo>
                    <a:pt x="2374426" y="2700917"/>
                  </a:moveTo>
                  <a:cubicBezTo>
                    <a:pt x="2373156" y="1938120"/>
                    <a:pt x="2357916" y="906896"/>
                    <a:pt x="2357916" y="146030"/>
                  </a:cubicBezTo>
                  <a:cubicBezTo>
                    <a:pt x="2357916" y="134443"/>
                    <a:pt x="2359186" y="122856"/>
                    <a:pt x="2359186" y="113201"/>
                  </a:cubicBezTo>
                  <a:cubicBezTo>
                    <a:pt x="2357916" y="111270"/>
                    <a:pt x="2356646" y="111270"/>
                    <a:pt x="2355376" y="109338"/>
                  </a:cubicBezTo>
                  <a:cubicBezTo>
                    <a:pt x="2355376" y="109338"/>
                    <a:pt x="2354106" y="111270"/>
                    <a:pt x="2354106" y="113201"/>
                  </a:cubicBezTo>
                  <a:cubicBezTo>
                    <a:pt x="2351566" y="122856"/>
                    <a:pt x="2346486" y="122856"/>
                    <a:pt x="2341406" y="122856"/>
                  </a:cubicBezTo>
                  <a:cubicBezTo>
                    <a:pt x="2335056" y="120925"/>
                    <a:pt x="2328706" y="111270"/>
                    <a:pt x="2321086" y="115132"/>
                  </a:cubicBezTo>
                  <a:cubicBezTo>
                    <a:pt x="2318546" y="117063"/>
                    <a:pt x="2313466" y="113201"/>
                    <a:pt x="2312196" y="109338"/>
                  </a:cubicBezTo>
                  <a:cubicBezTo>
                    <a:pt x="2308386" y="101614"/>
                    <a:pt x="2303306" y="101614"/>
                    <a:pt x="2298226" y="105476"/>
                  </a:cubicBezTo>
                  <a:cubicBezTo>
                    <a:pt x="2295686" y="107407"/>
                    <a:pt x="2293146" y="105476"/>
                    <a:pt x="2290606" y="105476"/>
                  </a:cubicBezTo>
                  <a:cubicBezTo>
                    <a:pt x="2286796" y="105476"/>
                    <a:pt x="2281716" y="103545"/>
                    <a:pt x="2277906" y="101614"/>
                  </a:cubicBezTo>
                  <a:cubicBezTo>
                    <a:pt x="2276636" y="101614"/>
                    <a:pt x="2274096" y="99683"/>
                    <a:pt x="2272826" y="99683"/>
                  </a:cubicBezTo>
                  <a:cubicBezTo>
                    <a:pt x="2269016" y="97752"/>
                    <a:pt x="2265206" y="91958"/>
                    <a:pt x="2261396" y="99683"/>
                  </a:cubicBezTo>
                  <a:cubicBezTo>
                    <a:pt x="2261396" y="99683"/>
                    <a:pt x="2258856" y="99683"/>
                    <a:pt x="2257586" y="97752"/>
                  </a:cubicBezTo>
                  <a:cubicBezTo>
                    <a:pt x="2256316" y="93889"/>
                    <a:pt x="2255046" y="88096"/>
                    <a:pt x="2253776" y="84234"/>
                  </a:cubicBezTo>
                  <a:cubicBezTo>
                    <a:pt x="2251236" y="78440"/>
                    <a:pt x="2251236" y="68785"/>
                    <a:pt x="2247426" y="64922"/>
                  </a:cubicBezTo>
                  <a:cubicBezTo>
                    <a:pt x="2244886" y="62991"/>
                    <a:pt x="2243616" y="61060"/>
                    <a:pt x="2242346" y="57198"/>
                  </a:cubicBezTo>
                  <a:cubicBezTo>
                    <a:pt x="2242346" y="55267"/>
                    <a:pt x="2239806" y="53336"/>
                    <a:pt x="2239806" y="51404"/>
                  </a:cubicBezTo>
                  <a:lnTo>
                    <a:pt x="2235996" y="45611"/>
                  </a:lnTo>
                  <a:cubicBezTo>
                    <a:pt x="2234726" y="41749"/>
                    <a:pt x="2233456" y="35955"/>
                    <a:pt x="2230916" y="34024"/>
                  </a:cubicBezTo>
                  <a:cubicBezTo>
                    <a:pt x="2225836" y="28231"/>
                    <a:pt x="2224566" y="20506"/>
                    <a:pt x="2227106" y="10851"/>
                  </a:cubicBezTo>
                  <a:cubicBezTo>
                    <a:pt x="2223296" y="8920"/>
                    <a:pt x="2220756" y="5057"/>
                    <a:pt x="2216946" y="5057"/>
                  </a:cubicBezTo>
                  <a:cubicBezTo>
                    <a:pt x="2201706" y="6988"/>
                    <a:pt x="2185196" y="10851"/>
                    <a:pt x="2169956" y="12782"/>
                  </a:cubicBezTo>
                  <a:cubicBezTo>
                    <a:pt x="2167416" y="12782"/>
                    <a:pt x="2163606" y="14713"/>
                    <a:pt x="2162336" y="16644"/>
                  </a:cubicBezTo>
                  <a:cubicBezTo>
                    <a:pt x="2152176" y="26300"/>
                    <a:pt x="2142016" y="18575"/>
                    <a:pt x="2131856" y="16644"/>
                  </a:cubicBezTo>
                  <a:cubicBezTo>
                    <a:pt x="2124236" y="16644"/>
                    <a:pt x="2116616" y="10851"/>
                    <a:pt x="2108996" y="8920"/>
                  </a:cubicBezTo>
                  <a:cubicBezTo>
                    <a:pt x="2100106" y="6988"/>
                    <a:pt x="2092486" y="8920"/>
                    <a:pt x="2083596" y="6988"/>
                  </a:cubicBezTo>
                  <a:cubicBezTo>
                    <a:pt x="2082326" y="6988"/>
                    <a:pt x="2081056" y="5057"/>
                    <a:pt x="2079786" y="3126"/>
                  </a:cubicBezTo>
                  <a:cubicBezTo>
                    <a:pt x="2077246" y="-1345"/>
                    <a:pt x="2072166" y="-75"/>
                    <a:pt x="2069626" y="1195"/>
                  </a:cubicBezTo>
                  <a:cubicBezTo>
                    <a:pt x="2065816" y="5057"/>
                    <a:pt x="2064546" y="10851"/>
                    <a:pt x="2062006" y="16644"/>
                  </a:cubicBezTo>
                  <a:cubicBezTo>
                    <a:pt x="2055656" y="18575"/>
                    <a:pt x="2046766" y="20506"/>
                    <a:pt x="2040416" y="26300"/>
                  </a:cubicBezTo>
                  <a:cubicBezTo>
                    <a:pt x="2035336" y="30162"/>
                    <a:pt x="2032796" y="32093"/>
                    <a:pt x="2028986" y="28231"/>
                  </a:cubicBezTo>
                  <a:lnTo>
                    <a:pt x="2027716" y="30162"/>
                  </a:lnTo>
                  <a:cubicBezTo>
                    <a:pt x="2030256" y="34024"/>
                    <a:pt x="2031526" y="39818"/>
                    <a:pt x="2034066" y="43680"/>
                  </a:cubicBezTo>
                  <a:cubicBezTo>
                    <a:pt x="2030256" y="45611"/>
                    <a:pt x="2025176" y="49473"/>
                    <a:pt x="2022636" y="47542"/>
                  </a:cubicBezTo>
                  <a:cubicBezTo>
                    <a:pt x="2016286" y="45611"/>
                    <a:pt x="2013746" y="49473"/>
                    <a:pt x="2008666" y="53336"/>
                  </a:cubicBezTo>
                  <a:cubicBezTo>
                    <a:pt x="2003586" y="59129"/>
                    <a:pt x="1997236" y="62991"/>
                    <a:pt x="1992156" y="66853"/>
                  </a:cubicBezTo>
                  <a:cubicBezTo>
                    <a:pt x="1990886" y="66853"/>
                    <a:pt x="1989616" y="66853"/>
                    <a:pt x="1988346" y="64922"/>
                  </a:cubicBezTo>
                  <a:cubicBezTo>
                    <a:pt x="1987076" y="64922"/>
                    <a:pt x="1985806" y="62991"/>
                    <a:pt x="1985806" y="62991"/>
                  </a:cubicBezTo>
                  <a:cubicBezTo>
                    <a:pt x="1979456" y="66853"/>
                    <a:pt x="1973106" y="70716"/>
                    <a:pt x="1966756" y="66853"/>
                  </a:cubicBezTo>
                  <a:cubicBezTo>
                    <a:pt x="1965486" y="66853"/>
                    <a:pt x="1965486" y="68785"/>
                    <a:pt x="1964216" y="68785"/>
                  </a:cubicBezTo>
                  <a:cubicBezTo>
                    <a:pt x="1956596" y="72647"/>
                    <a:pt x="1951516" y="86165"/>
                    <a:pt x="1941356" y="86165"/>
                  </a:cubicBezTo>
                  <a:cubicBezTo>
                    <a:pt x="1933736" y="86165"/>
                    <a:pt x="1926116" y="95820"/>
                    <a:pt x="1918496" y="95820"/>
                  </a:cubicBezTo>
                  <a:cubicBezTo>
                    <a:pt x="1909606" y="97752"/>
                    <a:pt x="1901986" y="101614"/>
                    <a:pt x="1894366" y="107407"/>
                  </a:cubicBezTo>
                  <a:cubicBezTo>
                    <a:pt x="1891826" y="109338"/>
                    <a:pt x="1889286" y="109338"/>
                    <a:pt x="1888016" y="109338"/>
                  </a:cubicBezTo>
                  <a:cubicBezTo>
                    <a:pt x="1881666" y="105476"/>
                    <a:pt x="1877856" y="111270"/>
                    <a:pt x="1875316" y="117063"/>
                  </a:cubicBezTo>
                  <a:cubicBezTo>
                    <a:pt x="1868966" y="130581"/>
                    <a:pt x="1858806" y="134443"/>
                    <a:pt x="1849916" y="138305"/>
                  </a:cubicBezTo>
                  <a:cubicBezTo>
                    <a:pt x="1838486" y="142168"/>
                    <a:pt x="1827056" y="144099"/>
                    <a:pt x="1815626" y="146030"/>
                  </a:cubicBezTo>
                  <a:cubicBezTo>
                    <a:pt x="1814356" y="146030"/>
                    <a:pt x="1813086" y="151823"/>
                    <a:pt x="1810546" y="153754"/>
                  </a:cubicBezTo>
                  <a:cubicBezTo>
                    <a:pt x="1809276" y="153754"/>
                    <a:pt x="1808006" y="151823"/>
                    <a:pt x="1808006" y="151823"/>
                  </a:cubicBezTo>
                  <a:cubicBezTo>
                    <a:pt x="1801656" y="163410"/>
                    <a:pt x="1797846" y="180790"/>
                    <a:pt x="1785146" y="178859"/>
                  </a:cubicBezTo>
                  <a:lnTo>
                    <a:pt x="1783876" y="178859"/>
                  </a:lnTo>
                  <a:cubicBezTo>
                    <a:pt x="1773716" y="188515"/>
                    <a:pt x="1763556" y="184653"/>
                    <a:pt x="1754666" y="180790"/>
                  </a:cubicBezTo>
                  <a:cubicBezTo>
                    <a:pt x="1752126" y="180790"/>
                    <a:pt x="1748316" y="176928"/>
                    <a:pt x="1747046" y="173066"/>
                  </a:cubicBezTo>
                  <a:cubicBezTo>
                    <a:pt x="1743236" y="161479"/>
                    <a:pt x="1733076" y="157617"/>
                    <a:pt x="1725456" y="161479"/>
                  </a:cubicBezTo>
                  <a:cubicBezTo>
                    <a:pt x="1719106" y="165341"/>
                    <a:pt x="1712756" y="167272"/>
                    <a:pt x="1706406" y="171135"/>
                  </a:cubicBezTo>
                  <a:cubicBezTo>
                    <a:pt x="1696246" y="174997"/>
                    <a:pt x="1687356" y="176928"/>
                    <a:pt x="1677196" y="169203"/>
                  </a:cubicBezTo>
                  <a:cubicBezTo>
                    <a:pt x="1667036" y="161479"/>
                    <a:pt x="1659416" y="167272"/>
                    <a:pt x="1654336" y="184653"/>
                  </a:cubicBezTo>
                  <a:cubicBezTo>
                    <a:pt x="1650526" y="196239"/>
                    <a:pt x="1640366" y="198170"/>
                    <a:pt x="1634016" y="188515"/>
                  </a:cubicBezTo>
                  <a:cubicBezTo>
                    <a:pt x="1630206" y="182721"/>
                    <a:pt x="1627666" y="184653"/>
                    <a:pt x="1623856" y="188515"/>
                  </a:cubicBezTo>
                  <a:lnTo>
                    <a:pt x="1616236" y="200102"/>
                  </a:lnTo>
                  <a:cubicBezTo>
                    <a:pt x="1614966" y="202033"/>
                    <a:pt x="1612426" y="202033"/>
                    <a:pt x="1611156" y="202033"/>
                  </a:cubicBezTo>
                  <a:lnTo>
                    <a:pt x="1603536" y="202033"/>
                  </a:lnTo>
                  <a:cubicBezTo>
                    <a:pt x="1598456" y="202033"/>
                    <a:pt x="1593376" y="200102"/>
                    <a:pt x="1588296" y="198170"/>
                  </a:cubicBezTo>
                  <a:cubicBezTo>
                    <a:pt x="1581946" y="196239"/>
                    <a:pt x="1576866" y="190446"/>
                    <a:pt x="1570516" y="188515"/>
                  </a:cubicBezTo>
                  <a:cubicBezTo>
                    <a:pt x="1560356" y="186584"/>
                    <a:pt x="1557816" y="173066"/>
                    <a:pt x="1554006" y="163410"/>
                  </a:cubicBezTo>
                  <a:cubicBezTo>
                    <a:pt x="1551466" y="157617"/>
                    <a:pt x="1546386" y="149892"/>
                    <a:pt x="1541306" y="151823"/>
                  </a:cubicBezTo>
                  <a:cubicBezTo>
                    <a:pt x="1536226" y="155686"/>
                    <a:pt x="1531146" y="151823"/>
                    <a:pt x="1527336" y="149892"/>
                  </a:cubicBezTo>
                  <a:cubicBezTo>
                    <a:pt x="1526066" y="149892"/>
                    <a:pt x="1523526" y="147961"/>
                    <a:pt x="1522256" y="147961"/>
                  </a:cubicBezTo>
                  <a:cubicBezTo>
                    <a:pt x="1513366" y="144099"/>
                    <a:pt x="1507016" y="151823"/>
                    <a:pt x="1500666" y="161479"/>
                  </a:cubicBezTo>
                  <a:lnTo>
                    <a:pt x="1495586" y="169203"/>
                  </a:lnTo>
                  <a:cubicBezTo>
                    <a:pt x="1494316" y="171135"/>
                    <a:pt x="1494316" y="174997"/>
                    <a:pt x="1493046" y="176928"/>
                  </a:cubicBezTo>
                  <a:cubicBezTo>
                    <a:pt x="1485426" y="186584"/>
                    <a:pt x="1477806" y="182721"/>
                    <a:pt x="1468916" y="176928"/>
                  </a:cubicBezTo>
                  <a:cubicBezTo>
                    <a:pt x="1461296" y="171135"/>
                    <a:pt x="1452406" y="176928"/>
                    <a:pt x="1449866" y="188515"/>
                  </a:cubicBezTo>
                  <a:cubicBezTo>
                    <a:pt x="1448596" y="196239"/>
                    <a:pt x="1447326" y="202033"/>
                    <a:pt x="1440976" y="205895"/>
                  </a:cubicBezTo>
                  <a:cubicBezTo>
                    <a:pt x="1434626" y="211688"/>
                    <a:pt x="1427006" y="215551"/>
                    <a:pt x="1425736" y="229069"/>
                  </a:cubicBezTo>
                  <a:cubicBezTo>
                    <a:pt x="1425736" y="231000"/>
                    <a:pt x="1424466" y="232931"/>
                    <a:pt x="1423196" y="232931"/>
                  </a:cubicBezTo>
                  <a:cubicBezTo>
                    <a:pt x="1419386" y="234862"/>
                    <a:pt x="1416846" y="236793"/>
                    <a:pt x="1413036" y="238724"/>
                  </a:cubicBezTo>
                  <a:lnTo>
                    <a:pt x="1401606" y="238724"/>
                  </a:lnTo>
                  <a:cubicBezTo>
                    <a:pt x="1393986" y="236793"/>
                    <a:pt x="1386366" y="232931"/>
                    <a:pt x="1378746" y="231000"/>
                  </a:cubicBezTo>
                  <a:cubicBezTo>
                    <a:pt x="1369856" y="229069"/>
                    <a:pt x="1362236" y="236793"/>
                    <a:pt x="1353346" y="238724"/>
                  </a:cubicBezTo>
                  <a:lnTo>
                    <a:pt x="1352076" y="240655"/>
                  </a:lnTo>
                  <a:cubicBezTo>
                    <a:pt x="1349536" y="246449"/>
                    <a:pt x="1345726" y="244518"/>
                    <a:pt x="1343186" y="240655"/>
                  </a:cubicBezTo>
                  <a:cubicBezTo>
                    <a:pt x="1338106" y="232931"/>
                    <a:pt x="1329216" y="231000"/>
                    <a:pt x="1322866" y="234862"/>
                  </a:cubicBezTo>
                  <a:cubicBezTo>
                    <a:pt x="1315246" y="240655"/>
                    <a:pt x="1307626" y="244518"/>
                    <a:pt x="1300006" y="248380"/>
                  </a:cubicBezTo>
                  <a:cubicBezTo>
                    <a:pt x="1297466" y="248380"/>
                    <a:pt x="1294926" y="246449"/>
                    <a:pt x="1293656" y="246449"/>
                  </a:cubicBezTo>
                  <a:cubicBezTo>
                    <a:pt x="1291116" y="246449"/>
                    <a:pt x="1287306" y="244518"/>
                    <a:pt x="1286036" y="246449"/>
                  </a:cubicBezTo>
                  <a:cubicBezTo>
                    <a:pt x="1275876" y="258036"/>
                    <a:pt x="1265716" y="254173"/>
                    <a:pt x="1256826" y="246449"/>
                  </a:cubicBezTo>
                  <a:cubicBezTo>
                    <a:pt x="1251746" y="242586"/>
                    <a:pt x="1244126" y="238724"/>
                    <a:pt x="1241586" y="227137"/>
                  </a:cubicBezTo>
                  <a:cubicBezTo>
                    <a:pt x="1240316" y="219413"/>
                    <a:pt x="1235236" y="211688"/>
                    <a:pt x="1231426" y="205895"/>
                  </a:cubicBezTo>
                  <a:cubicBezTo>
                    <a:pt x="1225076" y="196239"/>
                    <a:pt x="1218726" y="182721"/>
                    <a:pt x="1207296" y="182721"/>
                  </a:cubicBezTo>
                  <a:cubicBezTo>
                    <a:pt x="1204756" y="182721"/>
                    <a:pt x="1202216" y="174997"/>
                    <a:pt x="1200946" y="176928"/>
                  </a:cubicBezTo>
                  <a:cubicBezTo>
                    <a:pt x="1195866" y="178859"/>
                    <a:pt x="1195866" y="174997"/>
                    <a:pt x="1193326" y="171135"/>
                  </a:cubicBezTo>
                  <a:cubicBezTo>
                    <a:pt x="1190786" y="167272"/>
                    <a:pt x="1186976" y="163410"/>
                    <a:pt x="1184436" y="157617"/>
                  </a:cubicBezTo>
                  <a:cubicBezTo>
                    <a:pt x="1180626" y="149892"/>
                    <a:pt x="1176816" y="140236"/>
                    <a:pt x="1173006" y="132512"/>
                  </a:cubicBezTo>
                  <a:cubicBezTo>
                    <a:pt x="1169196" y="124787"/>
                    <a:pt x="1166656" y="115132"/>
                    <a:pt x="1162846" y="107407"/>
                  </a:cubicBezTo>
                  <a:cubicBezTo>
                    <a:pt x="1161576" y="105476"/>
                    <a:pt x="1157766" y="103545"/>
                    <a:pt x="1156496" y="105476"/>
                  </a:cubicBezTo>
                  <a:lnTo>
                    <a:pt x="1141256" y="117063"/>
                  </a:lnTo>
                  <a:cubicBezTo>
                    <a:pt x="1138716" y="118994"/>
                    <a:pt x="1137446" y="122856"/>
                    <a:pt x="1136176" y="126719"/>
                  </a:cubicBezTo>
                  <a:lnTo>
                    <a:pt x="1134906" y="124787"/>
                  </a:lnTo>
                  <a:cubicBezTo>
                    <a:pt x="1136176" y="118994"/>
                    <a:pt x="1137446" y="113201"/>
                    <a:pt x="1138716" y="111270"/>
                  </a:cubicBezTo>
                  <a:lnTo>
                    <a:pt x="1123476" y="105476"/>
                  </a:lnTo>
                  <a:cubicBezTo>
                    <a:pt x="1119666" y="103545"/>
                    <a:pt x="1113316" y="103545"/>
                    <a:pt x="1110776" y="103545"/>
                  </a:cubicBezTo>
                  <a:lnTo>
                    <a:pt x="1090456" y="103545"/>
                  </a:lnTo>
                  <a:cubicBezTo>
                    <a:pt x="1082836" y="103545"/>
                    <a:pt x="1076486" y="101614"/>
                    <a:pt x="1068866" y="103545"/>
                  </a:cubicBezTo>
                  <a:cubicBezTo>
                    <a:pt x="1063786" y="105476"/>
                    <a:pt x="1059976" y="101614"/>
                    <a:pt x="1056166" y="97752"/>
                  </a:cubicBezTo>
                  <a:cubicBezTo>
                    <a:pt x="1046006" y="86165"/>
                    <a:pt x="1035846" y="72647"/>
                    <a:pt x="1021876" y="78440"/>
                  </a:cubicBezTo>
                  <a:cubicBezTo>
                    <a:pt x="1020606" y="78440"/>
                    <a:pt x="1018066" y="76509"/>
                    <a:pt x="1016796" y="74578"/>
                  </a:cubicBezTo>
                  <a:cubicBezTo>
                    <a:pt x="1012986" y="72647"/>
                    <a:pt x="1010446" y="68785"/>
                    <a:pt x="1005366" y="64922"/>
                  </a:cubicBezTo>
                  <a:cubicBezTo>
                    <a:pt x="1005366" y="70716"/>
                    <a:pt x="1005366" y="72647"/>
                    <a:pt x="1006636" y="76509"/>
                  </a:cubicBezTo>
                  <a:cubicBezTo>
                    <a:pt x="1004096" y="80371"/>
                    <a:pt x="1002826" y="78440"/>
                    <a:pt x="1001556" y="76509"/>
                  </a:cubicBezTo>
                  <a:cubicBezTo>
                    <a:pt x="1000286" y="78440"/>
                    <a:pt x="999016" y="82303"/>
                    <a:pt x="997746" y="82303"/>
                  </a:cubicBezTo>
                  <a:cubicBezTo>
                    <a:pt x="991396" y="86165"/>
                    <a:pt x="985046" y="88096"/>
                    <a:pt x="978696" y="91958"/>
                  </a:cubicBezTo>
                  <a:cubicBezTo>
                    <a:pt x="976156" y="93889"/>
                    <a:pt x="973616" y="95820"/>
                    <a:pt x="972346" y="97752"/>
                  </a:cubicBezTo>
                  <a:cubicBezTo>
                    <a:pt x="967266" y="103545"/>
                    <a:pt x="963456" y="113201"/>
                    <a:pt x="954566" y="111270"/>
                  </a:cubicBezTo>
                  <a:cubicBezTo>
                    <a:pt x="953296" y="111270"/>
                    <a:pt x="950756" y="115132"/>
                    <a:pt x="948216" y="115132"/>
                  </a:cubicBezTo>
                  <a:cubicBezTo>
                    <a:pt x="945676" y="117063"/>
                    <a:pt x="941866" y="117063"/>
                    <a:pt x="939326" y="118994"/>
                  </a:cubicBezTo>
                  <a:lnTo>
                    <a:pt x="936786" y="118994"/>
                  </a:lnTo>
                  <a:cubicBezTo>
                    <a:pt x="929166" y="122856"/>
                    <a:pt x="922816" y="126719"/>
                    <a:pt x="915196" y="128650"/>
                  </a:cubicBezTo>
                  <a:lnTo>
                    <a:pt x="910116" y="128650"/>
                  </a:lnTo>
                  <a:cubicBezTo>
                    <a:pt x="903766" y="128650"/>
                    <a:pt x="898686" y="126719"/>
                    <a:pt x="892336" y="126719"/>
                  </a:cubicBezTo>
                  <a:cubicBezTo>
                    <a:pt x="885986" y="126719"/>
                    <a:pt x="879636" y="130581"/>
                    <a:pt x="873286" y="130581"/>
                  </a:cubicBezTo>
                  <a:cubicBezTo>
                    <a:pt x="865666" y="130581"/>
                    <a:pt x="856776" y="130581"/>
                    <a:pt x="850426" y="122856"/>
                  </a:cubicBezTo>
                  <a:cubicBezTo>
                    <a:pt x="849156" y="120925"/>
                    <a:pt x="845346" y="120925"/>
                    <a:pt x="842806" y="122856"/>
                  </a:cubicBezTo>
                  <a:cubicBezTo>
                    <a:pt x="833916" y="124787"/>
                    <a:pt x="825026" y="126719"/>
                    <a:pt x="817406" y="130581"/>
                  </a:cubicBezTo>
                  <a:cubicBezTo>
                    <a:pt x="809786" y="134443"/>
                    <a:pt x="805976" y="130581"/>
                    <a:pt x="803436" y="120925"/>
                  </a:cubicBezTo>
                  <a:cubicBezTo>
                    <a:pt x="802166" y="117063"/>
                    <a:pt x="799626" y="113201"/>
                    <a:pt x="797086" y="109338"/>
                  </a:cubicBezTo>
                  <a:cubicBezTo>
                    <a:pt x="793276" y="105476"/>
                    <a:pt x="789466" y="99683"/>
                    <a:pt x="785656" y="99683"/>
                  </a:cubicBezTo>
                  <a:cubicBezTo>
                    <a:pt x="776766" y="99683"/>
                    <a:pt x="771686" y="91958"/>
                    <a:pt x="765336" y="86165"/>
                  </a:cubicBezTo>
                  <a:cubicBezTo>
                    <a:pt x="755176" y="76509"/>
                    <a:pt x="746286" y="64922"/>
                    <a:pt x="733586" y="66853"/>
                  </a:cubicBezTo>
                  <a:lnTo>
                    <a:pt x="733586" y="57198"/>
                  </a:lnTo>
                  <a:cubicBezTo>
                    <a:pt x="736126" y="57198"/>
                    <a:pt x="738666" y="57198"/>
                    <a:pt x="741206" y="55267"/>
                  </a:cubicBezTo>
                  <a:cubicBezTo>
                    <a:pt x="737396" y="51404"/>
                    <a:pt x="737396" y="45611"/>
                    <a:pt x="734856" y="41749"/>
                  </a:cubicBezTo>
                  <a:cubicBezTo>
                    <a:pt x="729776" y="35955"/>
                    <a:pt x="724696" y="34024"/>
                    <a:pt x="719616" y="30162"/>
                  </a:cubicBezTo>
                  <a:cubicBezTo>
                    <a:pt x="715806" y="28231"/>
                    <a:pt x="710726" y="28231"/>
                    <a:pt x="713266" y="37887"/>
                  </a:cubicBezTo>
                  <a:cubicBezTo>
                    <a:pt x="706916" y="39818"/>
                    <a:pt x="701836" y="39818"/>
                    <a:pt x="699296" y="43680"/>
                  </a:cubicBezTo>
                  <a:cubicBezTo>
                    <a:pt x="694216" y="49473"/>
                    <a:pt x="689136" y="45611"/>
                    <a:pt x="685326" y="41749"/>
                  </a:cubicBezTo>
                  <a:cubicBezTo>
                    <a:pt x="682786" y="39818"/>
                    <a:pt x="680246" y="37887"/>
                    <a:pt x="677706" y="39818"/>
                  </a:cubicBezTo>
                  <a:cubicBezTo>
                    <a:pt x="662466" y="51404"/>
                    <a:pt x="647226" y="45611"/>
                    <a:pt x="631986" y="45611"/>
                  </a:cubicBezTo>
                  <a:cubicBezTo>
                    <a:pt x="629446" y="45611"/>
                    <a:pt x="626906" y="43680"/>
                    <a:pt x="623096" y="43680"/>
                  </a:cubicBezTo>
                  <a:cubicBezTo>
                    <a:pt x="618016" y="41749"/>
                    <a:pt x="614206" y="37887"/>
                    <a:pt x="609126" y="35955"/>
                  </a:cubicBezTo>
                  <a:cubicBezTo>
                    <a:pt x="604046" y="34024"/>
                    <a:pt x="597696" y="32093"/>
                    <a:pt x="592616" y="30162"/>
                  </a:cubicBezTo>
                  <a:lnTo>
                    <a:pt x="588806" y="30162"/>
                  </a:lnTo>
                  <a:cubicBezTo>
                    <a:pt x="579916" y="30162"/>
                    <a:pt x="571026" y="32093"/>
                    <a:pt x="563406" y="32093"/>
                  </a:cubicBezTo>
                  <a:cubicBezTo>
                    <a:pt x="557056" y="32093"/>
                    <a:pt x="550706" y="28231"/>
                    <a:pt x="543086" y="26300"/>
                  </a:cubicBezTo>
                  <a:cubicBezTo>
                    <a:pt x="541816" y="10851"/>
                    <a:pt x="531656" y="14713"/>
                    <a:pt x="525306" y="6988"/>
                  </a:cubicBezTo>
                  <a:cubicBezTo>
                    <a:pt x="524036" y="5057"/>
                    <a:pt x="521496" y="6988"/>
                    <a:pt x="520226" y="6988"/>
                  </a:cubicBezTo>
                  <a:cubicBezTo>
                    <a:pt x="512606" y="5057"/>
                    <a:pt x="507526" y="10851"/>
                    <a:pt x="504986" y="20506"/>
                  </a:cubicBezTo>
                  <a:cubicBezTo>
                    <a:pt x="501176" y="30162"/>
                    <a:pt x="491016" y="34024"/>
                    <a:pt x="494826" y="49473"/>
                  </a:cubicBezTo>
                  <a:cubicBezTo>
                    <a:pt x="496096" y="51404"/>
                    <a:pt x="498636" y="53336"/>
                    <a:pt x="499906" y="57198"/>
                  </a:cubicBezTo>
                  <a:cubicBezTo>
                    <a:pt x="499906" y="62991"/>
                    <a:pt x="498636" y="66853"/>
                    <a:pt x="494826" y="64922"/>
                  </a:cubicBezTo>
                  <a:cubicBezTo>
                    <a:pt x="493556" y="64922"/>
                    <a:pt x="492286" y="68785"/>
                    <a:pt x="491016" y="70716"/>
                  </a:cubicBezTo>
                  <a:cubicBezTo>
                    <a:pt x="489746" y="72647"/>
                    <a:pt x="489746" y="76509"/>
                    <a:pt x="488476" y="76509"/>
                  </a:cubicBezTo>
                  <a:cubicBezTo>
                    <a:pt x="480856" y="80371"/>
                    <a:pt x="475776" y="90027"/>
                    <a:pt x="466886" y="88096"/>
                  </a:cubicBezTo>
                  <a:lnTo>
                    <a:pt x="464346" y="88096"/>
                  </a:lnTo>
                  <a:cubicBezTo>
                    <a:pt x="456726" y="97752"/>
                    <a:pt x="449106" y="95820"/>
                    <a:pt x="440216" y="93889"/>
                  </a:cubicBezTo>
                  <a:cubicBezTo>
                    <a:pt x="436406" y="91958"/>
                    <a:pt x="431326" y="93889"/>
                    <a:pt x="426246" y="93889"/>
                  </a:cubicBezTo>
                  <a:cubicBezTo>
                    <a:pt x="422436" y="93889"/>
                    <a:pt x="418626" y="93889"/>
                    <a:pt x="414816" y="90027"/>
                  </a:cubicBezTo>
                  <a:cubicBezTo>
                    <a:pt x="409736" y="86165"/>
                    <a:pt x="404656" y="80371"/>
                    <a:pt x="399576" y="76509"/>
                  </a:cubicBezTo>
                  <a:cubicBezTo>
                    <a:pt x="394496" y="72647"/>
                    <a:pt x="388146" y="72647"/>
                    <a:pt x="388146" y="59129"/>
                  </a:cubicBezTo>
                  <a:cubicBezTo>
                    <a:pt x="388146" y="57198"/>
                    <a:pt x="385606" y="55267"/>
                    <a:pt x="385606" y="53336"/>
                  </a:cubicBezTo>
                  <a:cubicBezTo>
                    <a:pt x="376716" y="64922"/>
                    <a:pt x="369096" y="74578"/>
                    <a:pt x="361476" y="84234"/>
                  </a:cubicBezTo>
                  <a:cubicBezTo>
                    <a:pt x="357666" y="90027"/>
                    <a:pt x="352586" y="97752"/>
                    <a:pt x="355126" y="107407"/>
                  </a:cubicBezTo>
                  <a:cubicBezTo>
                    <a:pt x="355126" y="109338"/>
                    <a:pt x="353856" y="111270"/>
                    <a:pt x="353856" y="113201"/>
                  </a:cubicBezTo>
                  <a:cubicBezTo>
                    <a:pt x="352586" y="117063"/>
                    <a:pt x="351316" y="120925"/>
                    <a:pt x="348776" y="122856"/>
                  </a:cubicBezTo>
                  <a:cubicBezTo>
                    <a:pt x="346236" y="128650"/>
                    <a:pt x="343696" y="134443"/>
                    <a:pt x="341156" y="142168"/>
                  </a:cubicBezTo>
                  <a:lnTo>
                    <a:pt x="333536" y="153754"/>
                  </a:lnTo>
                  <a:cubicBezTo>
                    <a:pt x="330996" y="159548"/>
                    <a:pt x="328456" y="165341"/>
                    <a:pt x="324646" y="169203"/>
                  </a:cubicBezTo>
                  <a:cubicBezTo>
                    <a:pt x="315756" y="180790"/>
                    <a:pt x="306866" y="192377"/>
                    <a:pt x="296706" y="203964"/>
                  </a:cubicBezTo>
                  <a:cubicBezTo>
                    <a:pt x="291626" y="211688"/>
                    <a:pt x="285276" y="217482"/>
                    <a:pt x="280196" y="225206"/>
                  </a:cubicBezTo>
                  <a:cubicBezTo>
                    <a:pt x="271306" y="236793"/>
                    <a:pt x="261146" y="246449"/>
                    <a:pt x="256066" y="263829"/>
                  </a:cubicBezTo>
                  <a:cubicBezTo>
                    <a:pt x="256066" y="265760"/>
                    <a:pt x="253526" y="267691"/>
                    <a:pt x="252256" y="269622"/>
                  </a:cubicBezTo>
                  <a:cubicBezTo>
                    <a:pt x="245906" y="277347"/>
                    <a:pt x="235746" y="277347"/>
                    <a:pt x="235746" y="292796"/>
                  </a:cubicBezTo>
                  <a:cubicBezTo>
                    <a:pt x="225586" y="292796"/>
                    <a:pt x="220506" y="304383"/>
                    <a:pt x="215426" y="314038"/>
                  </a:cubicBezTo>
                  <a:cubicBezTo>
                    <a:pt x="211616" y="321763"/>
                    <a:pt x="207806" y="331419"/>
                    <a:pt x="202726" y="337212"/>
                  </a:cubicBezTo>
                  <a:cubicBezTo>
                    <a:pt x="197646" y="341074"/>
                    <a:pt x="191296" y="339143"/>
                    <a:pt x="184946" y="339143"/>
                  </a:cubicBezTo>
                  <a:cubicBezTo>
                    <a:pt x="182406" y="339143"/>
                    <a:pt x="179866" y="339143"/>
                    <a:pt x="179866" y="341074"/>
                  </a:cubicBezTo>
                  <a:cubicBezTo>
                    <a:pt x="174786" y="348799"/>
                    <a:pt x="168436" y="354592"/>
                    <a:pt x="164626" y="364248"/>
                  </a:cubicBezTo>
                  <a:cubicBezTo>
                    <a:pt x="160816" y="373903"/>
                    <a:pt x="157006" y="379697"/>
                    <a:pt x="150656" y="381628"/>
                  </a:cubicBezTo>
                  <a:cubicBezTo>
                    <a:pt x="144306" y="383559"/>
                    <a:pt x="137956" y="393215"/>
                    <a:pt x="129066" y="387421"/>
                  </a:cubicBezTo>
                  <a:cubicBezTo>
                    <a:pt x="121446" y="383559"/>
                    <a:pt x="112556" y="387421"/>
                    <a:pt x="107476" y="379697"/>
                  </a:cubicBezTo>
                  <a:cubicBezTo>
                    <a:pt x="97316" y="381628"/>
                    <a:pt x="89696" y="385490"/>
                    <a:pt x="80806" y="387421"/>
                  </a:cubicBezTo>
                  <a:cubicBezTo>
                    <a:pt x="70646" y="391284"/>
                    <a:pt x="59216" y="389352"/>
                    <a:pt x="50326" y="400939"/>
                  </a:cubicBezTo>
                  <a:cubicBezTo>
                    <a:pt x="42706" y="410595"/>
                    <a:pt x="36356" y="420251"/>
                    <a:pt x="24926" y="418319"/>
                  </a:cubicBezTo>
                  <a:cubicBezTo>
                    <a:pt x="26196" y="429906"/>
                    <a:pt x="27466" y="439562"/>
                    <a:pt x="28736" y="451149"/>
                  </a:cubicBezTo>
                  <a:cubicBezTo>
                    <a:pt x="31276" y="482047"/>
                    <a:pt x="33816" y="512945"/>
                    <a:pt x="35086" y="543843"/>
                  </a:cubicBezTo>
                  <a:cubicBezTo>
                    <a:pt x="38896" y="582466"/>
                    <a:pt x="40166" y="619157"/>
                    <a:pt x="37626" y="655849"/>
                  </a:cubicBezTo>
                  <a:cubicBezTo>
                    <a:pt x="35086" y="707989"/>
                    <a:pt x="23656" y="2492355"/>
                    <a:pt x="12226" y="2540633"/>
                  </a:cubicBezTo>
                  <a:lnTo>
                    <a:pt x="796" y="2581187"/>
                  </a:lnTo>
                  <a:cubicBezTo>
                    <a:pt x="-1744" y="2590843"/>
                    <a:pt x="2066" y="2596636"/>
                    <a:pt x="8416" y="2598567"/>
                  </a:cubicBezTo>
                  <a:cubicBezTo>
                    <a:pt x="16036" y="2600498"/>
                    <a:pt x="18576" y="2608223"/>
                    <a:pt x="21116" y="2617878"/>
                  </a:cubicBezTo>
                  <a:cubicBezTo>
                    <a:pt x="23656" y="2633328"/>
                    <a:pt x="19846" y="2648777"/>
                    <a:pt x="24926" y="2664225"/>
                  </a:cubicBezTo>
                  <a:cubicBezTo>
                    <a:pt x="27466" y="2671950"/>
                    <a:pt x="24926" y="2685468"/>
                    <a:pt x="23656" y="2697055"/>
                  </a:cubicBezTo>
                  <a:cubicBezTo>
                    <a:pt x="22386" y="2712504"/>
                    <a:pt x="24926" y="2727953"/>
                    <a:pt x="28736" y="2741471"/>
                  </a:cubicBezTo>
                  <a:cubicBezTo>
                    <a:pt x="37626" y="2764645"/>
                    <a:pt x="38896" y="2791680"/>
                    <a:pt x="38896" y="2816785"/>
                  </a:cubicBezTo>
                  <a:cubicBezTo>
                    <a:pt x="38896" y="2822579"/>
                    <a:pt x="40166" y="2828372"/>
                    <a:pt x="41436" y="2832234"/>
                  </a:cubicBezTo>
                  <a:cubicBezTo>
                    <a:pt x="43976" y="2836096"/>
                    <a:pt x="49056" y="2839959"/>
                    <a:pt x="54136" y="2841890"/>
                  </a:cubicBezTo>
                  <a:lnTo>
                    <a:pt x="84616" y="2865063"/>
                  </a:lnTo>
                  <a:cubicBezTo>
                    <a:pt x="98586" y="2876650"/>
                    <a:pt x="110016" y="2874719"/>
                    <a:pt x="122716" y="2861201"/>
                  </a:cubicBezTo>
                  <a:cubicBezTo>
                    <a:pt x="123986" y="2859270"/>
                    <a:pt x="127796" y="2857339"/>
                    <a:pt x="129066" y="2857339"/>
                  </a:cubicBezTo>
                  <a:cubicBezTo>
                    <a:pt x="137956" y="2859270"/>
                    <a:pt x="146846" y="2859270"/>
                    <a:pt x="154466" y="2870857"/>
                  </a:cubicBezTo>
                  <a:cubicBezTo>
                    <a:pt x="163356" y="2882444"/>
                    <a:pt x="176056" y="2890168"/>
                    <a:pt x="186216" y="2899824"/>
                  </a:cubicBezTo>
                  <a:cubicBezTo>
                    <a:pt x="192566" y="2905617"/>
                    <a:pt x="200186" y="2913342"/>
                    <a:pt x="203996" y="2921066"/>
                  </a:cubicBezTo>
                  <a:cubicBezTo>
                    <a:pt x="206536" y="2924928"/>
                    <a:pt x="209076" y="2928791"/>
                    <a:pt x="211616" y="2930722"/>
                  </a:cubicBezTo>
                  <a:cubicBezTo>
                    <a:pt x="225586" y="2938447"/>
                    <a:pt x="233206" y="2957758"/>
                    <a:pt x="242096" y="2973207"/>
                  </a:cubicBezTo>
                  <a:cubicBezTo>
                    <a:pt x="249716" y="2986725"/>
                    <a:pt x="259876" y="2994449"/>
                    <a:pt x="271306" y="2996380"/>
                  </a:cubicBezTo>
                  <a:cubicBezTo>
                    <a:pt x="284006" y="3000243"/>
                    <a:pt x="296706" y="3002174"/>
                    <a:pt x="309406" y="3006036"/>
                  </a:cubicBezTo>
                  <a:cubicBezTo>
                    <a:pt x="314486" y="3007967"/>
                    <a:pt x="320836" y="3009898"/>
                    <a:pt x="325916" y="3013761"/>
                  </a:cubicBezTo>
                  <a:cubicBezTo>
                    <a:pt x="332266" y="3017623"/>
                    <a:pt x="338616" y="3017623"/>
                    <a:pt x="343696" y="3023416"/>
                  </a:cubicBezTo>
                  <a:cubicBezTo>
                    <a:pt x="351316" y="3033072"/>
                    <a:pt x="358936" y="3038865"/>
                    <a:pt x="369096" y="3035003"/>
                  </a:cubicBezTo>
                  <a:cubicBezTo>
                    <a:pt x="372906" y="3033072"/>
                    <a:pt x="377986" y="3036934"/>
                    <a:pt x="381796" y="3038865"/>
                  </a:cubicBezTo>
                  <a:cubicBezTo>
                    <a:pt x="383066" y="3038865"/>
                    <a:pt x="384336" y="3040796"/>
                    <a:pt x="385606" y="3040796"/>
                  </a:cubicBezTo>
                  <a:cubicBezTo>
                    <a:pt x="399576" y="3042727"/>
                    <a:pt x="412276" y="3038865"/>
                    <a:pt x="424976" y="3035003"/>
                  </a:cubicBezTo>
                  <a:cubicBezTo>
                    <a:pt x="430056" y="3033072"/>
                    <a:pt x="435136" y="3031140"/>
                    <a:pt x="440216" y="3027278"/>
                  </a:cubicBezTo>
                  <a:cubicBezTo>
                    <a:pt x="454186" y="3017623"/>
                    <a:pt x="468156" y="3007967"/>
                    <a:pt x="480856" y="2996380"/>
                  </a:cubicBezTo>
                  <a:cubicBezTo>
                    <a:pt x="489746" y="2988656"/>
                    <a:pt x="498636" y="2980931"/>
                    <a:pt x="508796" y="2988656"/>
                  </a:cubicBezTo>
                  <a:lnTo>
                    <a:pt x="513876" y="2988656"/>
                  </a:lnTo>
                  <a:cubicBezTo>
                    <a:pt x="522766" y="2988656"/>
                    <a:pt x="531656" y="2986725"/>
                    <a:pt x="539276" y="2984794"/>
                  </a:cubicBezTo>
                  <a:cubicBezTo>
                    <a:pt x="540546" y="2984794"/>
                    <a:pt x="543086" y="2984794"/>
                    <a:pt x="543086" y="2982862"/>
                  </a:cubicBezTo>
                  <a:cubicBezTo>
                    <a:pt x="546896" y="2975138"/>
                    <a:pt x="553246" y="2975138"/>
                    <a:pt x="559596" y="2973207"/>
                  </a:cubicBezTo>
                  <a:cubicBezTo>
                    <a:pt x="569756" y="2971276"/>
                    <a:pt x="579916" y="2971276"/>
                    <a:pt x="587536" y="2961620"/>
                  </a:cubicBezTo>
                  <a:cubicBezTo>
                    <a:pt x="595156" y="2953895"/>
                    <a:pt x="602776" y="2951964"/>
                    <a:pt x="611666" y="2950033"/>
                  </a:cubicBezTo>
                  <a:cubicBezTo>
                    <a:pt x="612936" y="2950033"/>
                    <a:pt x="615476" y="2948102"/>
                    <a:pt x="616746" y="2948102"/>
                  </a:cubicBezTo>
                  <a:cubicBezTo>
                    <a:pt x="623096" y="2946171"/>
                    <a:pt x="629446" y="2940377"/>
                    <a:pt x="634526" y="2942309"/>
                  </a:cubicBezTo>
                  <a:cubicBezTo>
                    <a:pt x="645956" y="2946171"/>
                    <a:pt x="651036" y="2940377"/>
                    <a:pt x="658656" y="2924928"/>
                  </a:cubicBezTo>
                  <a:cubicBezTo>
                    <a:pt x="659926" y="2921066"/>
                    <a:pt x="663736" y="2919135"/>
                    <a:pt x="666276" y="2917204"/>
                  </a:cubicBezTo>
                  <a:cubicBezTo>
                    <a:pt x="672626" y="2915273"/>
                    <a:pt x="678976" y="2917204"/>
                    <a:pt x="685326" y="2915273"/>
                  </a:cubicBezTo>
                  <a:cubicBezTo>
                    <a:pt x="689136" y="2915273"/>
                    <a:pt x="692946" y="2909479"/>
                    <a:pt x="695486" y="2909479"/>
                  </a:cubicBezTo>
                  <a:cubicBezTo>
                    <a:pt x="705646" y="2911410"/>
                    <a:pt x="717076" y="2905617"/>
                    <a:pt x="725966" y="2915273"/>
                  </a:cubicBezTo>
                  <a:cubicBezTo>
                    <a:pt x="727236" y="2917204"/>
                    <a:pt x="729776" y="2917204"/>
                    <a:pt x="732316" y="2917204"/>
                  </a:cubicBezTo>
                  <a:cubicBezTo>
                    <a:pt x="748826" y="2919135"/>
                    <a:pt x="762796" y="2926859"/>
                    <a:pt x="774226" y="2942309"/>
                  </a:cubicBezTo>
                  <a:cubicBezTo>
                    <a:pt x="778036" y="2948102"/>
                    <a:pt x="783116" y="2951964"/>
                    <a:pt x="786926" y="2955826"/>
                  </a:cubicBezTo>
                  <a:cubicBezTo>
                    <a:pt x="790736" y="2959689"/>
                    <a:pt x="795816" y="2959689"/>
                    <a:pt x="799626" y="2961620"/>
                  </a:cubicBezTo>
                  <a:cubicBezTo>
                    <a:pt x="803436" y="2963551"/>
                    <a:pt x="805976" y="2965482"/>
                    <a:pt x="809786" y="2965482"/>
                  </a:cubicBezTo>
                  <a:cubicBezTo>
                    <a:pt x="816136" y="2965482"/>
                    <a:pt x="821216" y="2969344"/>
                    <a:pt x="825026" y="2977069"/>
                  </a:cubicBezTo>
                  <a:cubicBezTo>
                    <a:pt x="826296" y="2979000"/>
                    <a:pt x="827566" y="2980931"/>
                    <a:pt x="828836" y="2984794"/>
                  </a:cubicBezTo>
                  <a:cubicBezTo>
                    <a:pt x="827566" y="2990587"/>
                    <a:pt x="835186" y="3006036"/>
                    <a:pt x="840266" y="3006036"/>
                  </a:cubicBezTo>
                  <a:cubicBezTo>
                    <a:pt x="849156" y="3006036"/>
                    <a:pt x="858046" y="3009898"/>
                    <a:pt x="865666" y="3019554"/>
                  </a:cubicBezTo>
                  <a:cubicBezTo>
                    <a:pt x="866936" y="3021485"/>
                    <a:pt x="869476" y="3021485"/>
                    <a:pt x="872016" y="3019554"/>
                  </a:cubicBezTo>
                  <a:cubicBezTo>
                    <a:pt x="875826" y="3017623"/>
                    <a:pt x="878366" y="3017623"/>
                    <a:pt x="880906" y="3023416"/>
                  </a:cubicBezTo>
                  <a:cubicBezTo>
                    <a:pt x="882176" y="3025347"/>
                    <a:pt x="887256" y="3025347"/>
                    <a:pt x="889796" y="3025347"/>
                  </a:cubicBezTo>
                  <a:cubicBezTo>
                    <a:pt x="896146" y="3025347"/>
                    <a:pt x="903766" y="3023416"/>
                    <a:pt x="910116" y="3025347"/>
                  </a:cubicBezTo>
                  <a:cubicBezTo>
                    <a:pt x="921546" y="3027278"/>
                    <a:pt x="931706" y="3029210"/>
                    <a:pt x="943136" y="3033072"/>
                  </a:cubicBezTo>
                  <a:cubicBezTo>
                    <a:pt x="945676" y="3033072"/>
                    <a:pt x="948216" y="3035003"/>
                    <a:pt x="949486" y="3036934"/>
                  </a:cubicBezTo>
                  <a:cubicBezTo>
                    <a:pt x="952026" y="3046590"/>
                    <a:pt x="958376" y="3046590"/>
                    <a:pt x="962186" y="3048521"/>
                  </a:cubicBezTo>
                  <a:cubicBezTo>
                    <a:pt x="965996" y="3050452"/>
                    <a:pt x="971076" y="3052383"/>
                    <a:pt x="973616" y="3052383"/>
                  </a:cubicBezTo>
                  <a:cubicBezTo>
                    <a:pt x="974886" y="3050452"/>
                    <a:pt x="977426" y="3048521"/>
                    <a:pt x="979966" y="3044659"/>
                  </a:cubicBezTo>
                  <a:cubicBezTo>
                    <a:pt x="974886" y="3044659"/>
                    <a:pt x="972346" y="3046590"/>
                    <a:pt x="969806" y="3046590"/>
                  </a:cubicBezTo>
                  <a:cubicBezTo>
                    <a:pt x="974886" y="3036934"/>
                    <a:pt x="979966" y="3035003"/>
                    <a:pt x="986316" y="3040796"/>
                  </a:cubicBezTo>
                  <a:cubicBezTo>
                    <a:pt x="993936" y="3050452"/>
                    <a:pt x="1000286" y="3050452"/>
                    <a:pt x="1009176" y="3040796"/>
                  </a:cubicBezTo>
                  <a:lnTo>
                    <a:pt x="1016796" y="3035003"/>
                  </a:lnTo>
                  <a:lnTo>
                    <a:pt x="1016796" y="3025347"/>
                  </a:lnTo>
                  <a:cubicBezTo>
                    <a:pt x="1020606" y="3027278"/>
                    <a:pt x="1024416" y="3031140"/>
                    <a:pt x="1026956" y="3031140"/>
                  </a:cubicBezTo>
                  <a:cubicBezTo>
                    <a:pt x="1034576" y="3025347"/>
                    <a:pt x="1042196" y="3019554"/>
                    <a:pt x="1048546" y="3011829"/>
                  </a:cubicBezTo>
                  <a:cubicBezTo>
                    <a:pt x="1056166" y="3004105"/>
                    <a:pt x="1062516" y="2994449"/>
                    <a:pt x="1068866" y="2986725"/>
                  </a:cubicBezTo>
                  <a:cubicBezTo>
                    <a:pt x="1070136" y="2986725"/>
                    <a:pt x="1070136" y="2984794"/>
                    <a:pt x="1071406" y="2984794"/>
                  </a:cubicBezTo>
                  <a:cubicBezTo>
                    <a:pt x="1080296" y="2980931"/>
                    <a:pt x="1087916" y="2979000"/>
                    <a:pt x="1096806" y="2975138"/>
                  </a:cubicBezTo>
                  <a:cubicBezTo>
                    <a:pt x="1101886" y="2973207"/>
                    <a:pt x="1105696" y="2969344"/>
                    <a:pt x="1110776" y="2967413"/>
                  </a:cubicBezTo>
                  <a:cubicBezTo>
                    <a:pt x="1114586" y="2965482"/>
                    <a:pt x="1117126" y="2965482"/>
                    <a:pt x="1120936" y="2963551"/>
                  </a:cubicBezTo>
                  <a:lnTo>
                    <a:pt x="1133636" y="2963551"/>
                  </a:lnTo>
                  <a:cubicBezTo>
                    <a:pt x="1136176" y="2963551"/>
                    <a:pt x="1139986" y="2963551"/>
                    <a:pt x="1142526" y="2961620"/>
                  </a:cubicBezTo>
                  <a:cubicBezTo>
                    <a:pt x="1143796" y="2957758"/>
                    <a:pt x="1146336" y="2951964"/>
                    <a:pt x="1147606" y="2951964"/>
                  </a:cubicBezTo>
                  <a:cubicBezTo>
                    <a:pt x="1151416" y="2951964"/>
                    <a:pt x="1153956" y="2955826"/>
                    <a:pt x="1157766" y="2957758"/>
                  </a:cubicBezTo>
                  <a:cubicBezTo>
                    <a:pt x="1159036" y="2957758"/>
                    <a:pt x="1159036" y="2959689"/>
                    <a:pt x="1159036" y="2961620"/>
                  </a:cubicBezTo>
                  <a:cubicBezTo>
                    <a:pt x="1164116" y="2969344"/>
                    <a:pt x="1167926" y="2979000"/>
                    <a:pt x="1173006" y="2986725"/>
                  </a:cubicBezTo>
                  <a:cubicBezTo>
                    <a:pt x="1179356" y="2996380"/>
                    <a:pt x="1185706" y="2996380"/>
                    <a:pt x="1189516" y="2990587"/>
                  </a:cubicBezTo>
                  <a:cubicBezTo>
                    <a:pt x="1195866" y="2982862"/>
                    <a:pt x="1200946" y="2977069"/>
                    <a:pt x="1209836" y="2980931"/>
                  </a:cubicBezTo>
                  <a:cubicBezTo>
                    <a:pt x="1211106" y="2980931"/>
                    <a:pt x="1213646" y="2982862"/>
                    <a:pt x="1214916" y="2980931"/>
                  </a:cubicBezTo>
                  <a:cubicBezTo>
                    <a:pt x="1221266" y="2977069"/>
                    <a:pt x="1228886" y="2973207"/>
                    <a:pt x="1235236" y="2967413"/>
                  </a:cubicBezTo>
                  <a:cubicBezTo>
                    <a:pt x="1239046" y="2965482"/>
                    <a:pt x="1244126" y="2965482"/>
                    <a:pt x="1245396" y="2961620"/>
                  </a:cubicBezTo>
                  <a:cubicBezTo>
                    <a:pt x="1249206" y="2950033"/>
                    <a:pt x="1255556" y="2944240"/>
                    <a:pt x="1261906" y="2936515"/>
                  </a:cubicBezTo>
                  <a:cubicBezTo>
                    <a:pt x="1265716" y="2930722"/>
                    <a:pt x="1269526" y="2922997"/>
                    <a:pt x="1273336" y="2921066"/>
                  </a:cubicBezTo>
                  <a:cubicBezTo>
                    <a:pt x="1282226" y="2917204"/>
                    <a:pt x="1288576" y="2905617"/>
                    <a:pt x="1296196" y="2897893"/>
                  </a:cubicBezTo>
                  <a:cubicBezTo>
                    <a:pt x="1302546" y="2892099"/>
                    <a:pt x="1306356" y="2880512"/>
                    <a:pt x="1312706" y="2878581"/>
                  </a:cubicBezTo>
                  <a:cubicBezTo>
                    <a:pt x="1322866" y="2874719"/>
                    <a:pt x="1330486" y="2865063"/>
                    <a:pt x="1339376" y="2855408"/>
                  </a:cubicBezTo>
                  <a:cubicBezTo>
                    <a:pt x="1344456" y="2849614"/>
                    <a:pt x="1350806" y="2845752"/>
                    <a:pt x="1357156" y="2847683"/>
                  </a:cubicBezTo>
                  <a:cubicBezTo>
                    <a:pt x="1360966" y="2849614"/>
                    <a:pt x="1366046" y="2847683"/>
                    <a:pt x="1368586" y="2845752"/>
                  </a:cubicBezTo>
                  <a:cubicBezTo>
                    <a:pt x="1373666" y="2841890"/>
                    <a:pt x="1378746" y="2836096"/>
                    <a:pt x="1383826" y="2832234"/>
                  </a:cubicBezTo>
                  <a:cubicBezTo>
                    <a:pt x="1387636" y="2828372"/>
                    <a:pt x="1391446" y="2824509"/>
                    <a:pt x="1395256" y="2824509"/>
                  </a:cubicBezTo>
                  <a:cubicBezTo>
                    <a:pt x="1407956" y="2822579"/>
                    <a:pt x="1418116" y="2818716"/>
                    <a:pt x="1424466" y="2799405"/>
                  </a:cubicBezTo>
                  <a:cubicBezTo>
                    <a:pt x="1427006" y="2791680"/>
                    <a:pt x="1439706" y="2782025"/>
                    <a:pt x="1444786" y="2785887"/>
                  </a:cubicBezTo>
                  <a:cubicBezTo>
                    <a:pt x="1453676" y="2791680"/>
                    <a:pt x="1460026" y="2787818"/>
                    <a:pt x="1465106" y="2776231"/>
                  </a:cubicBezTo>
                  <a:cubicBezTo>
                    <a:pt x="1468916" y="2770438"/>
                    <a:pt x="1473996" y="2772369"/>
                    <a:pt x="1477806" y="2776231"/>
                  </a:cubicBezTo>
                  <a:cubicBezTo>
                    <a:pt x="1480346" y="2780093"/>
                    <a:pt x="1482886" y="2782025"/>
                    <a:pt x="1485426" y="2782025"/>
                  </a:cubicBezTo>
                  <a:cubicBezTo>
                    <a:pt x="1494316" y="2783956"/>
                    <a:pt x="1504476" y="2782025"/>
                    <a:pt x="1513366" y="2783956"/>
                  </a:cubicBezTo>
                  <a:cubicBezTo>
                    <a:pt x="1520986" y="2785887"/>
                    <a:pt x="1528606" y="2782025"/>
                    <a:pt x="1533686" y="2774300"/>
                  </a:cubicBezTo>
                  <a:cubicBezTo>
                    <a:pt x="1538766" y="2766576"/>
                    <a:pt x="1542576" y="2766576"/>
                    <a:pt x="1550196" y="2770438"/>
                  </a:cubicBezTo>
                  <a:cubicBezTo>
                    <a:pt x="1556546" y="2774300"/>
                    <a:pt x="1561626" y="2783956"/>
                    <a:pt x="1570516" y="2782025"/>
                  </a:cubicBezTo>
                  <a:cubicBezTo>
                    <a:pt x="1578136" y="2780093"/>
                    <a:pt x="1587026" y="2785887"/>
                    <a:pt x="1595916" y="2780093"/>
                  </a:cubicBezTo>
                  <a:lnTo>
                    <a:pt x="1600996" y="2780093"/>
                  </a:lnTo>
                  <a:cubicBezTo>
                    <a:pt x="1608616" y="2783956"/>
                    <a:pt x="1616236" y="2785887"/>
                    <a:pt x="1622586" y="2795542"/>
                  </a:cubicBezTo>
                  <a:cubicBezTo>
                    <a:pt x="1630206" y="2805198"/>
                    <a:pt x="1631476" y="2733746"/>
                    <a:pt x="1639096" y="2741471"/>
                  </a:cubicBezTo>
                  <a:cubicBezTo>
                    <a:pt x="1650526" y="2753058"/>
                    <a:pt x="1647986" y="2741471"/>
                    <a:pt x="1659416" y="2751126"/>
                  </a:cubicBezTo>
                  <a:cubicBezTo>
                    <a:pt x="1668306" y="2756920"/>
                    <a:pt x="1664496" y="2735678"/>
                    <a:pt x="1674656" y="2739540"/>
                  </a:cubicBezTo>
                  <a:cubicBezTo>
                    <a:pt x="1675926" y="2739540"/>
                    <a:pt x="1691166" y="2754989"/>
                    <a:pt x="1691166" y="2753058"/>
                  </a:cubicBezTo>
                  <a:cubicBezTo>
                    <a:pt x="1697516" y="2747264"/>
                    <a:pt x="1703866" y="2689330"/>
                    <a:pt x="1710216" y="2691262"/>
                  </a:cubicBezTo>
                  <a:cubicBezTo>
                    <a:pt x="1722916" y="2697055"/>
                    <a:pt x="1734346" y="2693193"/>
                    <a:pt x="1745776" y="2685468"/>
                  </a:cubicBezTo>
                  <a:cubicBezTo>
                    <a:pt x="1752126" y="2681606"/>
                    <a:pt x="1762286" y="2668088"/>
                    <a:pt x="1767366" y="2673881"/>
                  </a:cubicBezTo>
                  <a:cubicBezTo>
                    <a:pt x="1776256" y="2683537"/>
                    <a:pt x="1785146" y="2687399"/>
                    <a:pt x="1795306" y="2689330"/>
                  </a:cubicBezTo>
                  <a:cubicBezTo>
                    <a:pt x="1796576" y="2689330"/>
                    <a:pt x="1797846" y="2691262"/>
                    <a:pt x="1799116" y="2693193"/>
                  </a:cubicBezTo>
                  <a:cubicBezTo>
                    <a:pt x="1802926" y="2700917"/>
                    <a:pt x="1820706" y="2679675"/>
                    <a:pt x="1824516" y="2687399"/>
                  </a:cubicBezTo>
                  <a:cubicBezTo>
                    <a:pt x="1829596" y="2698986"/>
                    <a:pt x="1834676" y="2710573"/>
                    <a:pt x="1839756" y="2720228"/>
                  </a:cubicBezTo>
                  <a:cubicBezTo>
                    <a:pt x="1842296" y="2724091"/>
                    <a:pt x="1846106" y="2726022"/>
                    <a:pt x="1847376" y="2729884"/>
                  </a:cubicBezTo>
                  <a:cubicBezTo>
                    <a:pt x="1848646" y="2739540"/>
                    <a:pt x="1851186" y="2743402"/>
                    <a:pt x="1857536" y="2743402"/>
                  </a:cubicBezTo>
                  <a:cubicBezTo>
                    <a:pt x="1861346" y="2743402"/>
                    <a:pt x="1865156" y="2745333"/>
                    <a:pt x="1867696" y="2749195"/>
                  </a:cubicBezTo>
                  <a:cubicBezTo>
                    <a:pt x="1874046" y="2754989"/>
                    <a:pt x="1879126" y="2760782"/>
                    <a:pt x="1884206" y="2766576"/>
                  </a:cubicBezTo>
                  <a:cubicBezTo>
                    <a:pt x="1890556" y="2772369"/>
                    <a:pt x="1896906" y="2778163"/>
                    <a:pt x="1899446" y="2787818"/>
                  </a:cubicBezTo>
                  <a:cubicBezTo>
                    <a:pt x="1900716" y="2791680"/>
                    <a:pt x="1901986" y="2793612"/>
                    <a:pt x="1903256" y="2795542"/>
                  </a:cubicBezTo>
                  <a:cubicBezTo>
                    <a:pt x="1908336" y="2803267"/>
                    <a:pt x="1913416" y="2809060"/>
                    <a:pt x="1918496" y="2816785"/>
                  </a:cubicBezTo>
                  <a:cubicBezTo>
                    <a:pt x="1926116" y="2826441"/>
                    <a:pt x="1932466" y="2838027"/>
                    <a:pt x="1940086" y="2847683"/>
                  </a:cubicBezTo>
                  <a:cubicBezTo>
                    <a:pt x="1942626" y="2849614"/>
                    <a:pt x="1945166" y="2853477"/>
                    <a:pt x="1947706" y="2855408"/>
                  </a:cubicBezTo>
                  <a:cubicBezTo>
                    <a:pt x="1952786" y="2859270"/>
                    <a:pt x="1957866" y="2863132"/>
                    <a:pt x="1961676" y="2868926"/>
                  </a:cubicBezTo>
                  <a:cubicBezTo>
                    <a:pt x="1965486" y="2874719"/>
                    <a:pt x="1983266" y="2839959"/>
                    <a:pt x="1985806" y="2847683"/>
                  </a:cubicBezTo>
                  <a:cubicBezTo>
                    <a:pt x="1985806" y="2849614"/>
                    <a:pt x="1987076" y="2849614"/>
                    <a:pt x="1988346" y="2849614"/>
                  </a:cubicBezTo>
                  <a:cubicBezTo>
                    <a:pt x="1995966" y="2859270"/>
                    <a:pt x="2003586" y="2855408"/>
                    <a:pt x="2011206" y="2851545"/>
                  </a:cubicBezTo>
                  <a:cubicBezTo>
                    <a:pt x="2013746" y="2849614"/>
                    <a:pt x="2016286" y="2847683"/>
                    <a:pt x="2017556" y="2849614"/>
                  </a:cubicBezTo>
                  <a:cubicBezTo>
                    <a:pt x="2026446" y="2855408"/>
                    <a:pt x="2032796" y="2868926"/>
                    <a:pt x="2044226" y="2870857"/>
                  </a:cubicBezTo>
                  <a:cubicBezTo>
                    <a:pt x="2044226" y="2870857"/>
                    <a:pt x="2045496" y="2870857"/>
                    <a:pt x="2045496" y="2872788"/>
                  </a:cubicBezTo>
                  <a:cubicBezTo>
                    <a:pt x="2048036" y="2884375"/>
                    <a:pt x="2055656" y="2884375"/>
                    <a:pt x="2062006" y="2886306"/>
                  </a:cubicBezTo>
                  <a:cubicBezTo>
                    <a:pt x="2065816" y="2886306"/>
                    <a:pt x="2069626" y="2888237"/>
                    <a:pt x="2072166" y="2890168"/>
                  </a:cubicBezTo>
                  <a:cubicBezTo>
                    <a:pt x="2079786" y="2895961"/>
                    <a:pt x="2087406" y="2903686"/>
                    <a:pt x="2096296" y="2907548"/>
                  </a:cubicBezTo>
                  <a:cubicBezTo>
                    <a:pt x="2107726" y="2913342"/>
                    <a:pt x="2119156" y="2917204"/>
                    <a:pt x="2128046" y="2926859"/>
                  </a:cubicBezTo>
                  <a:cubicBezTo>
                    <a:pt x="2129316" y="2926859"/>
                    <a:pt x="2130586" y="2926859"/>
                    <a:pt x="2130586" y="2928791"/>
                  </a:cubicBezTo>
                  <a:cubicBezTo>
                    <a:pt x="2134396" y="2932653"/>
                    <a:pt x="2140746" y="2934584"/>
                    <a:pt x="2143286" y="2940377"/>
                  </a:cubicBezTo>
                  <a:cubicBezTo>
                    <a:pt x="2147096" y="2951964"/>
                    <a:pt x="2157256" y="2950033"/>
                    <a:pt x="2162336" y="2959689"/>
                  </a:cubicBezTo>
                  <a:lnTo>
                    <a:pt x="2163606" y="2959689"/>
                  </a:lnTo>
                  <a:cubicBezTo>
                    <a:pt x="2168686" y="2959689"/>
                    <a:pt x="2173766" y="2961620"/>
                    <a:pt x="2180116" y="2961620"/>
                  </a:cubicBezTo>
                  <a:cubicBezTo>
                    <a:pt x="2182656" y="2959689"/>
                    <a:pt x="2186466" y="2955826"/>
                    <a:pt x="2189006" y="2955826"/>
                  </a:cubicBezTo>
                  <a:cubicBezTo>
                    <a:pt x="2200436" y="2961620"/>
                    <a:pt x="2211866" y="2961620"/>
                    <a:pt x="2219486" y="2946171"/>
                  </a:cubicBezTo>
                  <a:cubicBezTo>
                    <a:pt x="2220756" y="2944240"/>
                    <a:pt x="2223296" y="2944240"/>
                    <a:pt x="2225836" y="2944240"/>
                  </a:cubicBezTo>
                  <a:lnTo>
                    <a:pt x="2235996" y="2944240"/>
                  </a:lnTo>
                  <a:cubicBezTo>
                    <a:pt x="2247426" y="2940377"/>
                    <a:pt x="2257586" y="2936515"/>
                    <a:pt x="2269016" y="2934584"/>
                  </a:cubicBezTo>
                  <a:cubicBezTo>
                    <a:pt x="2274096" y="2932653"/>
                    <a:pt x="2280446" y="2936515"/>
                    <a:pt x="2285526" y="2938447"/>
                  </a:cubicBezTo>
                  <a:cubicBezTo>
                    <a:pt x="2290606" y="2940377"/>
                    <a:pt x="2295686" y="2940377"/>
                    <a:pt x="2300766" y="2940377"/>
                  </a:cubicBezTo>
                  <a:cubicBezTo>
                    <a:pt x="2307116" y="2940377"/>
                    <a:pt x="2312196" y="2936515"/>
                    <a:pt x="2318546" y="2936515"/>
                  </a:cubicBezTo>
                  <a:cubicBezTo>
                    <a:pt x="2323626" y="2934584"/>
                    <a:pt x="2329976" y="2934584"/>
                    <a:pt x="2335056" y="2932653"/>
                  </a:cubicBezTo>
                  <a:cubicBezTo>
                    <a:pt x="2346486" y="2928791"/>
                    <a:pt x="2356646" y="2924928"/>
                    <a:pt x="2368076" y="2922997"/>
                  </a:cubicBezTo>
                  <a:cubicBezTo>
                    <a:pt x="2375696" y="2857339"/>
                    <a:pt x="2374426" y="2780093"/>
                    <a:pt x="2374426" y="2700917"/>
                  </a:cubicBezTo>
                  <a:close/>
                </a:path>
              </a:pathLst>
            </a:custGeom>
            <a:blipFill>
              <a:blip r:embed="rId2"/>
              <a:stretch>
                <a:fillRect l="-46350" r="-46350"/>
              </a:stretch>
            </a:blipFill>
          </p:spPr>
          <p:txBody>
            <a:bodyPr/>
            <a:lstStyle/>
            <a:p>
              <a:endParaRPr lang="en-US"/>
            </a:p>
          </p:txBody>
        </p:sp>
      </p:grpSp>
      <p:sp>
        <p:nvSpPr>
          <p:cNvPr id="4" name="Freeform 4"/>
          <p:cNvSpPr/>
          <p:nvPr/>
        </p:nvSpPr>
        <p:spPr>
          <a:xfrm>
            <a:off x="14147676" y="1358438"/>
            <a:ext cx="1733530" cy="1156737"/>
          </a:xfrm>
          <a:custGeom>
            <a:avLst/>
            <a:gdLst/>
            <a:ahLst/>
            <a:cxnLst/>
            <a:rect l="l" t="t" r="r" b="b"/>
            <a:pathLst>
              <a:path w="1733530" h="1156737">
                <a:moveTo>
                  <a:pt x="0" y="0"/>
                </a:moveTo>
                <a:lnTo>
                  <a:pt x="1733530" y="0"/>
                </a:lnTo>
                <a:lnTo>
                  <a:pt x="1733530" y="1156738"/>
                </a:lnTo>
                <a:lnTo>
                  <a:pt x="0" y="1156738"/>
                </a:lnTo>
                <a:lnTo>
                  <a:pt x="0" y="0"/>
                </a:lnTo>
                <a:close/>
              </a:path>
            </a:pathLst>
          </a:custGeom>
          <a:blipFill>
            <a:blip r:embed="rId3"/>
            <a:stretch>
              <a:fillRect/>
            </a:stretch>
          </a:blipFill>
        </p:spPr>
        <p:txBody>
          <a:bodyPr/>
          <a:lstStyle/>
          <a:p>
            <a:endParaRPr lang="en-US"/>
          </a:p>
        </p:txBody>
      </p:sp>
      <p:sp>
        <p:nvSpPr>
          <p:cNvPr id="5" name="Freeform 5"/>
          <p:cNvSpPr/>
          <p:nvPr/>
        </p:nvSpPr>
        <p:spPr>
          <a:xfrm>
            <a:off x="-667448" y="-802213"/>
            <a:ext cx="11370906" cy="11257197"/>
          </a:xfrm>
          <a:custGeom>
            <a:avLst/>
            <a:gdLst/>
            <a:ahLst/>
            <a:cxnLst/>
            <a:rect l="l" t="t" r="r" b="b"/>
            <a:pathLst>
              <a:path w="11370906" h="11257197">
                <a:moveTo>
                  <a:pt x="0" y="0"/>
                </a:moveTo>
                <a:lnTo>
                  <a:pt x="11370906" y="0"/>
                </a:lnTo>
                <a:lnTo>
                  <a:pt x="11370906" y="11257197"/>
                </a:lnTo>
                <a:lnTo>
                  <a:pt x="0" y="11257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51451" y="1552844"/>
            <a:ext cx="10116755" cy="7627620"/>
          </a:xfrm>
          <a:prstGeom prst="rect">
            <a:avLst/>
          </a:prstGeom>
        </p:spPr>
        <p:txBody>
          <a:bodyPr lIns="0" tIns="0" rIns="0" bIns="0" rtlCol="0" anchor="t">
            <a:spAutoFit/>
          </a:bodyPr>
          <a:lstStyle/>
          <a:p>
            <a:pPr algn="l">
              <a:lnSpc>
                <a:spcPts val="3779"/>
              </a:lnSpc>
              <a:spcBef>
                <a:spcPct val="0"/>
              </a:spcBef>
            </a:pPr>
            <a:r>
              <a:rPr lang="en-US" sz="2700" spc="-135">
                <a:solidFill>
                  <a:srgbClr val="FFFFFF"/>
                </a:solidFill>
                <a:latin typeface="Poppins"/>
                <a:ea typeface="Poppins"/>
                <a:cs typeface="Poppins"/>
                <a:sym typeface="Poppins"/>
              </a:rPr>
              <a:t>Too many people are left out of important conversations or access to services because information is too complex. Whether it’s healthcare instructions, council policies, or workplace training, if people cannot understand it, they cannot act on it.</a:t>
            </a:r>
          </a:p>
          <a:p>
            <a:pPr algn="l">
              <a:lnSpc>
                <a:spcPts val="3779"/>
              </a:lnSpc>
              <a:spcBef>
                <a:spcPct val="0"/>
              </a:spcBef>
            </a:pPr>
            <a:r>
              <a:rPr lang="en-US" sz="2700" b="1" spc="-135">
                <a:solidFill>
                  <a:srgbClr val="FFFFFF"/>
                </a:solidFill>
                <a:latin typeface="Poppins Bold"/>
                <a:ea typeface="Poppins Bold"/>
                <a:cs typeface="Poppins Bold"/>
                <a:sym typeface="Poppins Bold"/>
              </a:rPr>
              <a:t>Research shows:</a:t>
            </a:r>
          </a:p>
          <a:p>
            <a:pPr marL="582930" lvl="1" indent="-291465" algn="l">
              <a:lnSpc>
                <a:spcPts val="3779"/>
              </a:lnSpc>
              <a:buFont typeface="Arial"/>
              <a:buChar char="•"/>
            </a:pPr>
            <a:r>
              <a:rPr lang="en-US" sz="2700" spc="-135">
                <a:solidFill>
                  <a:srgbClr val="FFFFFF"/>
                </a:solidFill>
                <a:latin typeface="Poppins"/>
                <a:ea typeface="Poppins"/>
                <a:cs typeface="Poppins"/>
                <a:sym typeface="Poppins"/>
              </a:rPr>
              <a:t>1 in 7 adults in the UK have literacy levels expected of an 11-year-old or lower.</a:t>
            </a:r>
          </a:p>
          <a:p>
            <a:pPr marL="582930" lvl="1" indent="-291465" algn="l">
              <a:lnSpc>
                <a:spcPts val="3779"/>
              </a:lnSpc>
              <a:buFont typeface="Arial"/>
              <a:buChar char="•"/>
            </a:pPr>
            <a:r>
              <a:rPr lang="en-US" sz="2700" spc="-135">
                <a:solidFill>
                  <a:srgbClr val="FFFFFF"/>
                </a:solidFill>
                <a:latin typeface="Poppins"/>
                <a:ea typeface="Poppins"/>
                <a:cs typeface="Poppins"/>
                <a:sym typeface="Poppins"/>
              </a:rPr>
              <a:t>Over 1.5 million people in the UK have a learning disability.</a:t>
            </a:r>
          </a:p>
          <a:p>
            <a:pPr marL="582930" lvl="1" indent="-291465" algn="l">
              <a:lnSpc>
                <a:spcPts val="3779"/>
              </a:lnSpc>
              <a:buFont typeface="Arial"/>
              <a:buChar char="•"/>
            </a:pPr>
            <a:r>
              <a:rPr lang="en-US" sz="2700" spc="-135">
                <a:solidFill>
                  <a:srgbClr val="FFFFFF"/>
                </a:solidFill>
                <a:latin typeface="Poppins"/>
                <a:ea typeface="Poppins"/>
                <a:cs typeface="Poppins"/>
                <a:sym typeface="Poppins"/>
              </a:rPr>
              <a:t>Many communities rely on English as a second language.</a:t>
            </a:r>
          </a:p>
          <a:p>
            <a:pPr algn="l">
              <a:lnSpc>
                <a:spcPts val="3779"/>
              </a:lnSpc>
            </a:pPr>
            <a:endParaRPr lang="en-US" sz="2700" spc="-135">
              <a:solidFill>
                <a:srgbClr val="FFFFFF"/>
              </a:solidFill>
              <a:latin typeface="Poppins"/>
              <a:ea typeface="Poppins"/>
              <a:cs typeface="Poppins"/>
              <a:sym typeface="Poppins"/>
            </a:endParaRPr>
          </a:p>
          <a:p>
            <a:pPr algn="l">
              <a:lnSpc>
                <a:spcPts val="3779"/>
              </a:lnSpc>
              <a:spcBef>
                <a:spcPct val="0"/>
              </a:spcBef>
            </a:pPr>
            <a:r>
              <a:rPr lang="en-US" sz="2700" spc="-135">
                <a:solidFill>
                  <a:srgbClr val="FFFFFF"/>
                </a:solidFill>
                <a:latin typeface="Poppins"/>
                <a:ea typeface="Poppins"/>
                <a:cs typeface="Poppins"/>
                <a:sym typeface="Poppins"/>
              </a:rPr>
              <a:t>That means millions of people risk being excluded every day if organisations don’t make their communication accessible - exclusion isn’t just unfair, it creates real risks. Patients who can’t follow health guidance may be harmed. Citizens who can’t understand council letters may miss deadlines. Employees who don’t grasp workplace policies may face barriers to work.</a:t>
            </a:r>
          </a:p>
        </p:txBody>
      </p:sp>
      <p:sp>
        <p:nvSpPr>
          <p:cNvPr id="7" name="Freeform 7"/>
          <p:cNvSpPr/>
          <p:nvPr/>
        </p:nvSpPr>
        <p:spPr>
          <a:xfrm>
            <a:off x="12892494" y="4826385"/>
            <a:ext cx="1733530" cy="1156737"/>
          </a:xfrm>
          <a:custGeom>
            <a:avLst/>
            <a:gdLst/>
            <a:ahLst/>
            <a:cxnLst/>
            <a:rect l="l" t="t" r="r" b="b"/>
            <a:pathLst>
              <a:path w="1733530" h="1156737">
                <a:moveTo>
                  <a:pt x="0" y="0"/>
                </a:moveTo>
                <a:lnTo>
                  <a:pt x="1733530" y="0"/>
                </a:lnTo>
                <a:lnTo>
                  <a:pt x="1733530" y="1156738"/>
                </a:lnTo>
                <a:lnTo>
                  <a:pt x="0" y="1156738"/>
                </a:lnTo>
                <a:lnTo>
                  <a:pt x="0" y="0"/>
                </a:lnTo>
                <a:close/>
              </a:path>
            </a:pathLst>
          </a:custGeom>
          <a:blipFill>
            <a:blip r:embed="rId3"/>
            <a:stretch>
              <a:fillRect/>
            </a:stretch>
          </a:blipFill>
        </p:spPr>
        <p:txBody>
          <a:bodyPr/>
          <a:lstStyle/>
          <a:p>
            <a:endParaRPr lang="en-US"/>
          </a:p>
        </p:txBody>
      </p:sp>
      <p:sp>
        <p:nvSpPr>
          <p:cNvPr id="8" name="Freeform 8"/>
          <p:cNvSpPr/>
          <p:nvPr/>
        </p:nvSpPr>
        <p:spPr>
          <a:xfrm>
            <a:off x="16682391" y="3669648"/>
            <a:ext cx="1148824" cy="1156737"/>
          </a:xfrm>
          <a:custGeom>
            <a:avLst/>
            <a:gdLst/>
            <a:ahLst/>
            <a:cxnLst/>
            <a:rect l="l" t="t" r="r" b="b"/>
            <a:pathLst>
              <a:path w="1148824" h="1156737">
                <a:moveTo>
                  <a:pt x="0" y="0"/>
                </a:moveTo>
                <a:lnTo>
                  <a:pt x="1148825" y="0"/>
                </a:lnTo>
                <a:lnTo>
                  <a:pt x="1148825" y="1156737"/>
                </a:lnTo>
                <a:lnTo>
                  <a:pt x="0" y="1156737"/>
                </a:lnTo>
                <a:lnTo>
                  <a:pt x="0" y="0"/>
                </a:lnTo>
                <a:close/>
              </a:path>
            </a:pathLst>
          </a:custGeom>
          <a:blipFill>
            <a:blip r:embed="rId3"/>
            <a:stretch>
              <a:fillRect l="-19684" r="-31211"/>
            </a:stretch>
          </a:blipFill>
        </p:spPr>
        <p:txBody>
          <a:bodyPr/>
          <a:lstStyle/>
          <a:p>
            <a:endParaRPr lang="en-US"/>
          </a:p>
        </p:txBody>
      </p:sp>
      <p:sp>
        <p:nvSpPr>
          <p:cNvPr id="9" name="Freeform 9"/>
          <p:cNvSpPr/>
          <p:nvPr/>
        </p:nvSpPr>
        <p:spPr>
          <a:xfrm rot="353159">
            <a:off x="11943222" y="3889972"/>
            <a:ext cx="1306402" cy="871726"/>
          </a:xfrm>
          <a:custGeom>
            <a:avLst/>
            <a:gdLst/>
            <a:ahLst/>
            <a:cxnLst/>
            <a:rect l="l" t="t" r="r" b="b"/>
            <a:pathLst>
              <a:path w="1306402" h="871726">
                <a:moveTo>
                  <a:pt x="0" y="0"/>
                </a:moveTo>
                <a:lnTo>
                  <a:pt x="1306402" y="0"/>
                </a:lnTo>
                <a:lnTo>
                  <a:pt x="1306402" y="871726"/>
                </a:lnTo>
                <a:lnTo>
                  <a:pt x="0" y="871726"/>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351451" y="714375"/>
            <a:ext cx="5186958" cy="542925"/>
          </a:xfrm>
          <a:prstGeom prst="rect">
            <a:avLst/>
          </a:prstGeom>
        </p:spPr>
        <p:txBody>
          <a:bodyPr lIns="0" tIns="0" rIns="0" bIns="0" rtlCol="0" anchor="t">
            <a:spAutoFit/>
          </a:bodyPr>
          <a:lstStyle/>
          <a:p>
            <a:pPr algn="ctr">
              <a:lnSpc>
                <a:spcPts val="4200"/>
              </a:lnSpc>
              <a:spcBef>
                <a:spcPct val="0"/>
              </a:spcBef>
            </a:pPr>
            <a:r>
              <a:rPr lang="en-US" sz="3000" b="1" spc="-150">
                <a:solidFill>
                  <a:srgbClr val="FFFFFF"/>
                </a:solidFill>
                <a:latin typeface="Poppins Bold"/>
                <a:ea typeface="Poppins Bold"/>
                <a:cs typeface="Poppins Bold"/>
                <a:sym typeface="Poppins Bold"/>
              </a:rPr>
              <a:t>The Big Accessibility Problem</a:t>
            </a:r>
          </a:p>
        </p:txBody>
      </p:sp>
      <p:sp>
        <p:nvSpPr>
          <p:cNvPr id="11" name="TextBox 11"/>
          <p:cNvSpPr txBox="1"/>
          <p:nvPr/>
        </p:nvSpPr>
        <p:spPr>
          <a:xfrm>
            <a:off x="14428795" y="2078739"/>
            <a:ext cx="1273252" cy="436436"/>
          </a:xfrm>
          <a:prstGeom prst="rect">
            <a:avLst/>
          </a:prstGeom>
        </p:spPr>
        <p:txBody>
          <a:bodyPr lIns="0" tIns="0" rIns="0" bIns="0" rtlCol="0" anchor="t">
            <a:spAutoFit/>
          </a:bodyPr>
          <a:lstStyle/>
          <a:p>
            <a:pPr algn="ctr">
              <a:lnSpc>
                <a:spcPts val="3587"/>
              </a:lnSpc>
              <a:spcBef>
                <a:spcPct val="0"/>
              </a:spcBef>
            </a:pPr>
            <a:r>
              <a:rPr lang="en-US" sz="2562" b="1" spc="-128">
                <a:solidFill>
                  <a:srgbClr val="000000"/>
                </a:solidFill>
                <a:latin typeface="Proxima Nova Bold"/>
                <a:ea typeface="Proxima Nova Bold"/>
                <a:cs typeface="Proxima Nova Bold"/>
                <a:sym typeface="Proxima Nova Bold"/>
              </a:rPr>
              <a:t>AskVERA</a:t>
            </a:r>
          </a:p>
        </p:txBody>
      </p:sp>
      <p:sp>
        <p:nvSpPr>
          <p:cNvPr id="12" name="TextBox 12"/>
          <p:cNvSpPr txBox="1"/>
          <p:nvPr/>
        </p:nvSpPr>
        <p:spPr>
          <a:xfrm>
            <a:off x="13155543" y="5594311"/>
            <a:ext cx="1273252" cy="436436"/>
          </a:xfrm>
          <a:prstGeom prst="rect">
            <a:avLst/>
          </a:prstGeom>
        </p:spPr>
        <p:txBody>
          <a:bodyPr lIns="0" tIns="0" rIns="0" bIns="0" rtlCol="0" anchor="t">
            <a:spAutoFit/>
          </a:bodyPr>
          <a:lstStyle/>
          <a:p>
            <a:pPr algn="ctr">
              <a:lnSpc>
                <a:spcPts val="3587"/>
              </a:lnSpc>
              <a:spcBef>
                <a:spcPct val="0"/>
              </a:spcBef>
            </a:pPr>
            <a:r>
              <a:rPr lang="en-US" sz="2562" b="1" spc="-128">
                <a:solidFill>
                  <a:srgbClr val="E8DAFF"/>
                </a:solidFill>
                <a:latin typeface="Proxima Nova Bold"/>
                <a:ea typeface="Proxima Nova Bold"/>
                <a:cs typeface="Proxima Nova Bold"/>
                <a:sym typeface="Proxima Nova Bold"/>
              </a:rPr>
              <a:t>AskVERA</a:t>
            </a:r>
          </a:p>
        </p:txBody>
      </p:sp>
      <p:sp>
        <p:nvSpPr>
          <p:cNvPr id="13" name="TextBox 13"/>
          <p:cNvSpPr txBox="1"/>
          <p:nvPr/>
        </p:nvSpPr>
        <p:spPr>
          <a:xfrm>
            <a:off x="16890164" y="4389949"/>
            <a:ext cx="1073467" cy="436436"/>
          </a:xfrm>
          <a:prstGeom prst="rect">
            <a:avLst/>
          </a:prstGeom>
        </p:spPr>
        <p:txBody>
          <a:bodyPr lIns="0" tIns="0" rIns="0" bIns="0" rtlCol="0" anchor="t">
            <a:spAutoFit/>
          </a:bodyPr>
          <a:lstStyle/>
          <a:p>
            <a:pPr algn="ctr">
              <a:lnSpc>
                <a:spcPts val="3587"/>
              </a:lnSpc>
              <a:spcBef>
                <a:spcPct val="0"/>
              </a:spcBef>
            </a:pPr>
            <a:r>
              <a:rPr lang="en-US" sz="2562" b="1" spc="-128">
                <a:solidFill>
                  <a:srgbClr val="000000"/>
                </a:solidFill>
                <a:latin typeface="Proxima Nova Bold"/>
                <a:ea typeface="Proxima Nova Bold"/>
                <a:cs typeface="Proxima Nova Bold"/>
                <a:sym typeface="Proxima Nova Bold"/>
              </a:rPr>
              <a:t>AskVE</a:t>
            </a:r>
          </a:p>
        </p:txBody>
      </p:sp>
      <p:sp>
        <p:nvSpPr>
          <p:cNvPr id="14" name="TextBox 14"/>
          <p:cNvSpPr txBox="1"/>
          <p:nvPr/>
        </p:nvSpPr>
        <p:spPr>
          <a:xfrm rot="353159">
            <a:off x="11988894" y="4401143"/>
            <a:ext cx="1200594" cy="404724"/>
          </a:xfrm>
          <a:prstGeom prst="rect">
            <a:avLst/>
          </a:prstGeom>
        </p:spPr>
        <p:txBody>
          <a:bodyPr lIns="0" tIns="0" rIns="0" bIns="0" rtlCol="0" anchor="t">
            <a:spAutoFit/>
          </a:bodyPr>
          <a:lstStyle/>
          <a:p>
            <a:pPr algn="ctr">
              <a:lnSpc>
                <a:spcPts val="3382"/>
              </a:lnSpc>
              <a:spcBef>
                <a:spcPct val="0"/>
              </a:spcBef>
            </a:pPr>
            <a:r>
              <a:rPr lang="en-US" sz="2415" b="1" spc="-120">
                <a:solidFill>
                  <a:srgbClr val="FFFFFF"/>
                </a:solidFill>
                <a:latin typeface="Proxima Nova Bold"/>
                <a:ea typeface="Proxima Nova Bold"/>
                <a:cs typeface="Proxima Nova Bold"/>
                <a:sym typeface="Proxima Nova Bold"/>
              </a:rPr>
              <a:t>AskVERA</a:t>
            </a:r>
          </a:p>
        </p:txBody>
      </p:sp>
      <p:sp>
        <p:nvSpPr>
          <p:cNvPr id="15" name="Freeform 15"/>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690450" y="191635"/>
            <a:ext cx="6411792" cy="9903729"/>
            <a:chOff x="0" y="0"/>
            <a:chExt cx="2192020" cy="3385820"/>
          </a:xfrm>
        </p:grpSpPr>
        <p:sp>
          <p:nvSpPr>
            <p:cNvPr id="3" name="Freeform 3"/>
            <p:cNvSpPr/>
            <p:nvPr/>
          </p:nvSpPr>
          <p:spPr>
            <a:xfrm>
              <a:off x="2194" y="0"/>
              <a:ext cx="2187449" cy="3387339"/>
            </a:xfrm>
            <a:custGeom>
              <a:avLst/>
              <a:gdLst/>
              <a:ahLst/>
              <a:cxnLst/>
              <a:rect l="l" t="t" r="r" b="b"/>
              <a:pathLst>
                <a:path w="2187449" h="3387339">
                  <a:moveTo>
                    <a:pt x="2886" y="317500"/>
                  </a:moveTo>
                  <a:cubicBezTo>
                    <a:pt x="13046" y="425450"/>
                    <a:pt x="15586" y="533400"/>
                    <a:pt x="16856" y="642620"/>
                  </a:cubicBezTo>
                  <a:cubicBezTo>
                    <a:pt x="23206" y="1036320"/>
                    <a:pt x="20666" y="1430020"/>
                    <a:pt x="16856" y="1823720"/>
                  </a:cubicBezTo>
                  <a:cubicBezTo>
                    <a:pt x="13046" y="2218690"/>
                    <a:pt x="7966" y="2613660"/>
                    <a:pt x="7966" y="3009900"/>
                  </a:cubicBezTo>
                  <a:cubicBezTo>
                    <a:pt x="7966" y="3013710"/>
                    <a:pt x="7966" y="3017520"/>
                    <a:pt x="6696" y="3021330"/>
                  </a:cubicBezTo>
                  <a:cubicBezTo>
                    <a:pt x="10506" y="3022600"/>
                    <a:pt x="14316" y="3025140"/>
                    <a:pt x="18126" y="3027680"/>
                  </a:cubicBezTo>
                  <a:cubicBezTo>
                    <a:pt x="23206" y="3031490"/>
                    <a:pt x="27016" y="3037840"/>
                    <a:pt x="32096" y="3044190"/>
                  </a:cubicBezTo>
                  <a:cubicBezTo>
                    <a:pt x="43526" y="3058160"/>
                    <a:pt x="54956" y="3072130"/>
                    <a:pt x="65116" y="3086100"/>
                  </a:cubicBezTo>
                  <a:cubicBezTo>
                    <a:pt x="76546" y="3102610"/>
                    <a:pt x="87976" y="3117850"/>
                    <a:pt x="99406" y="3134360"/>
                  </a:cubicBezTo>
                  <a:cubicBezTo>
                    <a:pt x="104486" y="3141980"/>
                    <a:pt x="109566" y="3149600"/>
                    <a:pt x="114646" y="3155950"/>
                  </a:cubicBezTo>
                  <a:cubicBezTo>
                    <a:pt x="118456" y="3161030"/>
                    <a:pt x="124806" y="3163570"/>
                    <a:pt x="128616" y="3167380"/>
                  </a:cubicBezTo>
                  <a:cubicBezTo>
                    <a:pt x="141316" y="3177540"/>
                    <a:pt x="155286" y="3187700"/>
                    <a:pt x="167986" y="3197860"/>
                  </a:cubicBezTo>
                  <a:cubicBezTo>
                    <a:pt x="180686" y="3208020"/>
                    <a:pt x="193386" y="3216910"/>
                    <a:pt x="208626" y="3223260"/>
                  </a:cubicBezTo>
                  <a:cubicBezTo>
                    <a:pt x="242916" y="3238500"/>
                    <a:pt x="275936" y="3255010"/>
                    <a:pt x="310226" y="3270250"/>
                  </a:cubicBezTo>
                  <a:cubicBezTo>
                    <a:pt x="329276" y="3279140"/>
                    <a:pt x="348326" y="3286760"/>
                    <a:pt x="368646" y="3295650"/>
                  </a:cubicBezTo>
                  <a:cubicBezTo>
                    <a:pt x="369916" y="3296920"/>
                    <a:pt x="373726" y="3295650"/>
                    <a:pt x="374996" y="3295650"/>
                  </a:cubicBezTo>
                  <a:lnTo>
                    <a:pt x="382616" y="3295650"/>
                  </a:lnTo>
                  <a:lnTo>
                    <a:pt x="383886" y="3296920"/>
                  </a:lnTo>
                  <a:cubicBezTo>
                    <a:pt x="386426" y="3290570"/>
                    <a:pt x="388966" y="3285490"/>
                    <a:pt x="392776" y="3279140"/>
                  </a:cubicBezTo>
                  <a:cubicBezTo>
                    <a:pt x="396586" y="3274060"/>
                    <a:pt x="399126" y="3265170"/>
                    <a:pt x="408016" y="3265170"/>
                  </a:cubicBezTo>
                  <a:cubicBezTo>
                    <a:pt x="408016" y="3265170"/>
                    <a:pt x="409286" y="3265170"/>
                    <a:pt x="409286" y="3263900"/>
                  </a:cubicBezTo>
                  <a:cubicBezTo>
                    <a:pt x="413096" y="3257550"/>
                    <a:pt x="419446" y="3256280"/>
                    <a:pt x="427066" y="3255010"/>
                  </a:cubicBezTo>
                  <a:cubicBezTo>
                    <a:pt x="434686" y="3253740"/>
                    <a:pt x="441036" y="3249930"/>
                    <a:pt x="447386" y="3247390"/>
                  </a:cubicBezTo>
                  <a:cubicBezTo>
                    <a:pt x="448656" y="3247390"/>
                    <a:pt x="448656" y="3246120"/>
                    <a:pt x="449926" y="3246120"/>
                  </a:cubicBezTo>
                  <a:cubicBezTo>
                    <a:pt x="458816" y="3248660"/>
                    <a:pt x="465166" y="3242310"/>
                    <a:pt x="472786" y="3239770"/>
                  </a:cubicBezTo>
                  <a:lnTo>
                    <a:pt x="474056" y="3239770"/>
                  </a:lnTo>
                  <a:cubicBezTo>
                    <a:pt x="481676" y="3239770"/>
                    <a:pt x="488026" y="3235960"/>
                    <a:pt x="495646" y="3234690"/>
                  </a:cubicBezTo>
                  <a:cubicBezTo>
                    <a:pt x="501996" y="3233420"/>
                    <a:pt x="508346" y="3233420"/>
                    <a:pt x="514696" y="3229610"/>
                  </a:cubicBezTo>
                  <a:cubicBezTo>
                    <a:pt x="521046" y="3225800"/>
                    <a:pt x="528666" y="3223260"/>
                    <a:pt x="535016" y="3220720"/>
                  </a:cubicBezTo>
                  <a:cubicBezTo>
                    <a:pt x="541366" y="3218180"/>
                    <a:pt x="547716" y="3216910"/>
                    <a:pt x="554066" y="3214370"/>
                  </a:cubicBezTo>
                  <a:lnTo>
                    <a:pt x="560416" y="3214370"/>
                  </a:lnTo>
                  <a:cubicBezTo>
                    <a:pt x="566766" y="3214370"/>
                    <a:pt x="571846" y="3214370"/>
                    <a:pt x="576926" y="3210560"/>
                  </a:cubicBezTo>
                  <a:lnTo>
                    <a:pt x="579466" y="3210560"/>
                  </a:lnTo>
                  <a:cubicBezTo>
                    <a:pt x="585816" y="3210560"/>
                    <a:pt x="593436" y="3211830"/>
                    <a:pt x="599786" y="3211830"/>
                  </a:cubicBezTo>
                  <a:lnTo>
                    <a:pt x="604866" y="3211830"/>
                  </a:lnTo>
                  <a:cubicBezTo>
                    <a:pt x="611216" y="3210560"/>
                    <a:pt x="613756" y="3215640"/>
                    <a:pt x="617566" y="3218180"/>
                  </a:cubicBezTo>
                  <a:cubicBezTo>
                    <a:pt x="623916" y="3225800"/>
                    <a:pt x="631536" y="3227070"/>
                    <a:pt x="641696" y="3225800"/>
                  </a:cubicBezTo>
                  <a:cubicBezTo>
                    <a:pt x="650586" y="3224530"/>
                    <a:pt x="658206" y="3223260"/>
                    <a:pt x="667096" y="3223260"/>
                  </a:cubicBezTo>
                  <a:cubicBezTo>
                    <a:pt x="670906" y="3223260"/>
                    <a:pt x="675986" y="3224530"/>
                    <a:pt x="679796" y="3225800"/>
                  </a:cubicBezTo>
                  <a:cubicBezTo>
                    <a:pt x="683606" y="3227070"/>
                    <a:pt x="686146" y="3228340"/>
                    <a:pt x="689956" y="3229610"/>
                  </a:cubicBezTo>
                  <a:lnTo>
                    <a:pt x="693766" y="3233420"/>
                  </a:lnTo>
                  <a:cubicBezTo>
                    <a:pt x="693766" y="3233420"/>
                    <a:pt x="695036" y="3237230"/>
                    <a:pt x="696306" y="3238500"/>
                  </a:cubicBezTo>
                  <a:cubicBezTo>
                    <a:pt x="698846" y="3239770"/>
                    <a:pt x="701386" y="3239770"/>
                    <a:pt x="702656" y="3241040"/>
                  </a:cubicBezTo>
                  <a:lnTo>
                    <a:pt x="703926" y="3242310"/>
                  </a:lnTo>
                  <a:cubicBezTo>
                    <a:pt x="710276" y="3238500"/>
                    <a:pt x="712816" y="3244850"/>
                    <a:pt x="716626" y="3246120"/>
                  </a:cubicBezTo>
                  <a:cubicBezTo>
                    <a:pt x="721706" y="3248660"/>
                    <a:pt x="725516" y="3251200"/>
                    <a:pt x="730596" y="3255010"/>
                  </a:cubicBezTo>
                  <a:cubicBezTo>
                    <a:pt x="730596" y="3253740"/>
                    <a:pt x="730596" y="3252470"/>
                    <a:pt x="731866" y="3251200"/>
                  </a:cubicBezTo>
                  <a:cubicBezTo>
                    <a:pt x="739486" y="3252470"/>
                    <a:pt x="748376" y="3252470"/>
                    <a:pt x="755996" y="3257550"/>
                  </a:cubicBezTo>
                  <a:cubicBezTo>
                    <a:pt x="757266" y="3255010"/>
                    <a:pt x="759806" y="3252470"/>
                    <a:pt x="762346" y="3249930"/>
                  </a:cubicBezTo>
                  <a:cubicBezTo>
                    <a:pt x="762346" y="3249930"/>
                    <a:pt x="762346" y="3248660"/>
                    <a:pt x="763616" y="3248660"/>
                  </a:cubicBezTo>
                  <a:cubicBezTo>
                    <a:pt x="769966" y="3247390"/>
                    <a:pt x="773776" y="3243580"/>
                    <a:pt x="775046" y="3237230"/>
                  </a:cubicBezTo>
                  <a:cubicBezTo>
                    <a:pt x="776316" y="3234690"/>
                    <a:pt x="776316" y="3232150"/>
                    <a:pt x="776316" y="3230880"/>
                  </a:cubicBezTo>
                  <a:cubicBezTo>
                    <a:pt x="781396" y="3228340"/>
                    <a:pt x="785206" y="3225800"/>
                    <a:pt x="790286" y="3223260"/>
                  </a:cubicBezTo>
                  <a:lnTo>
                    <a:pt x="790286" y="3220720"/>
                  </a:lnTo>
                  <a:cubicBezTo>
                    <a:pt x="786476" y="3214370"/>
                    <a:pt x="786476" y="3213100"/>
                    <a:pt x="792826" y="3210560"/>
                  </a:cubicBezTo>
                  <a:cubicBezTo>
                    <a:pt x="794096" y="3209290"/>
                    <a:pt x="794096" y="3208020"/>
                    <a:pt x="795366" y="3208020"/>
                  </a:cubicBezTo>
                  <a:cubicBezTo>
                    <a:pt x="797906" y="3206750"/>
                    <a:pt x="800446" y="3205480"/>
                    <a:pt x="801716" y="3204210"/>
                  </a:cubicBezTo>
                  <a:cubicBezTo>
                    <a:pt x="801716" y="3204210"/>
                    <a:pt x="801716" y="3205480"/>
                    <a:pt x="802986" y="3205480"/>
                  </a:cubicBezTo>
                  <a:lnTo>
                    <a:pt x="802986" y="3202940"/>
                  </a:lnTo>
                  <a:cubicBezTo>
                    <a:pt x="810606" y="3200400"/>
                    <a:pt x="818226" y="3197860"/>
                    <a:pt x="825846" y="3194050"/>
                  </a:cubicBezTo>
                  <a:cubicBezTo>
                    <a:pt x="829656" y="3191510"/>
                    <a:pt x="833466" y="3190240"/>
                    <a:pt x="838546" y="3192780"/>
                  </a:cubicBezTo>
                  <a:cubicBezTo>
                    <a:pt x="841086" y="3194050"/>
                    <a:pt x="843626" y="3192780"/>
                    <a:pt x="846166" y="3191510"/>
                  </a:cubicBezTo>
                  <a:cubicBezTo>
                    <a:pt x="852516" y="3188970"/>
                    <a:pt x="858866" y="3187700"/>
                    <a:pt x="865216" y="3185160"/>
                  </a:cubicBezTo>
                  <a:cubicBezTo>
                    <a:pt x="870296" y="3183890"/>
                    <a:pt x="874106" y="3181350"/>
                    <a:pt x="879186" y="3178810"/>
                  </a:cubicBezTo>
                  <a:cubicBezTo>
                    <a:pt x="879186" y="3178810"/>
                    <a:pt x="880456" y="3176270"/>
                    <a:pt x="879186" y="3175000"/>
                  </a:cubicBezTo>
                  <a:cubicBezTo>
                    <a:pt x="879186" y="3173730"/>
                    <a:pt x="877916" y="3171190"/>
                    <a:pt x="877916" y="3169920"/>
                  </a:cubicBezTo>
                  <a:cubicBezTo>
                    <a:pt x="881726" y="3167380"/>
                    <a:pt x="884266" y="3164840"/>
                    <a:pt x="886806" y="3164840"/>
                  </a:cubicBezTo>
                  <a:cubicBezTo>
                    <a:pt x="890616" y="3163570"/>
                    <a:pt x="895696" y="3163570"/>
                    <a:pt x="900776" y="3162300"/>
                  </a:cubicBezTo>
                  <a:cubicBezTo>
                    <a:pt x="904586" y="3150870"/>
                    <a:pt x="912206" y="3148330"/>
                    <a:pt x="921096" y="3152140"/>
                  </a:cubicBezTo>
                  <a:lnTo>
                    <a:pt x="923636" y="3149600"/>
                  </a:lnTo>
                  <a:cubicBezTo>
                    <a:pt x="924906" y="3150870"/>
                    <a:pt x="924906" y="3150870"/>
                    <a:pt x="924906" y="3152140"/>
                  </a:cubicBezTo>
                  <a:cubicBezTo>
                    <a:pt x="928716" y="3149600"/>
                    <a:pt x="932526" y="3147060"/>
                    <a:pt x="936336" y="3145790"/>
                  </a:cubicBezTo>
                  <a:cubicBezTo>
                    <a:pt x="940146" y="3143250"/>
                    <a:pt x="943956" y="3140710"/>
                    <a:pt x="949036" y="3143250"/>
                  </a:cubicBezTo>
                  <a:cubicBezTo>
                    <a:pt x="949036" y="3136900"/>
                    <a:pt x="952846" y="3136900"/>
                    <a:pt x="956656" y="3138170"/>
                  </a:cubicBezTo>
                  <a:cubicBezTo>
                    <a:pt x="959196" y="3138170"/>
                    <a:pt x="963006" y="3136900"/>
                    <a:pt x="965546" y="3135630"/>
                  </a:cubicBezTo>
                  <a:cubicBezTo>
                    <a:pt x="966816" y="3135630"/>
                    <a:pt x="969356" y="3134360"/>
                    <a:pt x="970626" y="3135630"/>
                  </a:cubicBezTo>
                  <a:cubicBezTo>
                    <a:pt x="975706" y="3139440"/>
                    <a:pt x="983326" y="3140710"/>
                    <a:pt x="988406" y="3147060"/>
                  </a:cubicBezTo>
                  <a:cubicBezTo>
                    <a:pt x="992216" y="3152140"/>
                    <a:pt x="998566" y="3154680"/>
                    <a:pt x="1001106" y="3162300"/>
                  </a:cubicBezTo>
                  <a:cubicBezTo>
                    <a:pt x="1002376" y="3164840"/>
                    <a:pt x="1007456" y="3167380"/>
                    <a:pt x="1009996" y="3168650"/>
                  </a:cubicBezTo>
                  <a:cubicBezTo>
                    <a:pt x="1009996" y="3168650"/>
                    <a:pt x="1011266" y="3168650"/>
                    <a:pt x="1012536" y="3169920"/>
                  </a:cubicBezTo>
                  <a:cubicBezTo>
                    <a:pt x="1013806" y="3173730"/>
                    <a:pt x="1017616" y="3172460"/>
                    <a:pt x="1020156" y="3171190"/>
                  </a:cubicBezTo>
                  <a:cubicBezTo>
                    <a:pt x="1022696" y="3171190"/>
                    <a:pt x="1025236" y="3169920"/>
                    <a:pt x="1026506" y="3173730"/>
                  </a:cubicBezTo>
                  <a:cubicBezTo>
                    <a:pt x="1026506" y="3175000"/>
                    <a:pt x="1030316" y="3176270"/>
                    <a:pt x="1031586" y="3177540"/>
                  </a:cubicBezTo>
                  <a:cubicBezTo>
                    <a:pt x="1035396" y="3180080"/>
                    <a:pt x="1039206" y="3182620"/>
                    <a:pt x="1041746" y="3185160"/>
                  </a:cubicBezTo>
                  <a:cubicBezTo>
                    <a:pt x="1043016" y="3186430"/>
                    <a:pt x="1044286" y="3187700"/>
                    <a:pt x="1044286" y="3188970"/>
                  </a:cubicBezTo>
                  <a:cubicBezTo>
                    <a:pt x="1044286" y="3192780"/>
                    <a:pt x="1048096" y="3195320"/>
                    <a:pt x="1051906" y="3195320"/>
                  </a:cubicBezTo>
                  <a:cubicBezTo>
                    <a:pt x="1056986" y="3196590"/>
                    <a:pt x="1060796" y="3196590"/>
                    <a:pt x="1065876" y="3197860"/>
                  </a:cubicBezTo>
                  <a:cubicBezTo>
                    <a:pt x="1067146" y="3197860"/>
                    <a:pt x="1067146" y="3200400"/>
                    <a:pt x="1068416" y="3200400"/>
                  </a:cubicBezTo>
                  <a:cubicBezTo>
                    <a:pt x="1069686" y="3202940"/>
                    <a:pt x="1070956" y="3206750"/>
                    <a:pt x="1076036" y="3204210"/>
                  </a:cubicBezTo>
                  <a:cubicBezTo>
                    <a:pt x="1078576" y="3202940"/>
                    <a:pt x="1086196" y="3205480"/>
                    <a:pt x="1087466" y="3208020"/>
                  </a:cubicBezTo>
                  <a:cubicBezTo>
                    <a:pt x="1090006" y="3216910"/>
                    <a:pt x="1098896" y="3216910"/>
                    <a:pt x="1105246" y="3219450"/>
                  </a:cubicBezTo>
                  <a:cubicBezTo>
                    <a:pt x="1106516" y="3219450"/>
                    <a:pt x="1107786" y="3219450"/>
                    <a:pt x="1107786" y="3220720"/>
                  </a:cubicBezTo>
                  <a:cubicBezTo>
                    <a:pt x="1111596" y="3225800"/>
                    <a:pt x="1116676" y="3227070"/>
                    <a:pt x="1121756" y="3229610"/>
                  </a:cubicBezTo>
                  <a:cubicBezTo>
                    <a:pt x="1126836" y="3232150"/>
                    <a:pt x="1131916" y="3237230"/>
                    <a:pt x="1136996" y="3242310"/>
                  </a:cubicBezTo>
                  <a:lnTo>
                    <a:pt x="1143346" y="3248660"/>
                  </a:lnTo>
                  <a:cubicBezTo>
                    <a:pt x="1144616" y="3249930"/>
                    <a:pt x="1145886" y="3249930"/>
                    <a:pt x="1147156" y="3249930"/>
                  </a:cubicBezTo>
                  <a:cubicBezTo>
                    <a:pt x="1150966" y="3249930"/>
                    <a:pt x="1154776" y="3248660"/>
                    <a:pt x="1157316" y="3252470"/>
                  </a:cubicBezTo>
                  <a:cubicBezTo>
                    <a:pt x="1157316" y="3252470"/>
                    <a:pt x="1158586" y="3253740"/>
                    <a:pt x="1159856" y="3253740"/>
                  </a:cubicBezTo>
                  <a:cubicBezTo>
                    <a:pt x="1170016" y="3252470"/>
                    <a:pt x="1176366" y="3258820"/>
                    <a:pt x="1182716" y="3265170"/>
                  </a:cubicBezTo>
                  <a:cubicBezTo>
                    <a:pt x="1185256" y="3267710"/>
                    <a:pt x="1190336" y="3268980"/>
                    <a:pt x="1192876" y="3268980"/>
                  </a:cubicBezTo>
                  <a:cubicBezTo>
                    <a:pt x="1200496" y="3271520"/>
                    <a:pt x="1209386" y="3272790"/>
                    <a:pt x="1215736" y="3277870"/>
                  </a:cubicBezTo>
                  <a:cubicBezTo>
                    <a:pt x="1219546" y="3280410"/>
                    <a:pt x="1224626" y="3284220"/>
                    <a:pt x="1228436" y="3284220"/>
                  </a:cubicBezTo>
                  <a:cubicBezTo>
                    <a:pt x="1234786" y="3284220"/>
                    <a:pt x="1237326" y="3289300"/>
                    <a:pt x="1239866" y="3293110"/>
                  </a:cubicBezTo>
                  <a:cubicBezTo>
                    <a:pt x="1247486" y="3294380"/>
                    <a:pt x="1255106" y="3294380"/>
                    <a:pt x="1258916" y="3302000"/>
                  </a:cubicBezTo>
                  <a:cubicBezTo>
                    <a:pt x="1258916" y="3303270"/>
                    <a:pt x="1260186" y="3303270"/>
                    <a:pt x="1261456" y="3303270"/>
                  </a:cubicBezTo>
                  <a:cubicBezTo>
                    <a:pt x="1266536" y="3304540"/>
                    <a:pt x="1271616" y="3305810"/>
                    <a:pt x="1276696" y="3308350"/>
                  </a:cubicBezTo>
                  <a:cubicBezTo>
                    <a:pt x="1279236" y="3309620"/>
                    <a:pt x="1281776" y="3312160"/>
                    <a:pt x="1285586" y="3314700"/>
                  </a:cubicBezTo>
                  <a:cubicBezTo>
                    <a:pt x="1286856" y="3314700"/>
                    <a:pt x="1286856" y="3315970"/>
                    <a:pt x="1288126" y="3315970"/>
                  </a:cubicBezTo>
                  <a:cubicBezTo>
                    <a:pt x="1297016" y="3315970"/>
                    <a:pt x="1299556" y="3322320"/>
                    <a:pt x="1304636" y="3327400"/>
                  </a:cubicBezTo>
                  <a:cubicBezTo>
                    <a:pt x="1312256" y="3333750"/>
                    <a:pt x="1321146" y="3340100"/>
                    <a:pt x="1327496" y="3347720"/>
                  </a:cubicBezTo>
                  <a:cubicBezTo>
                    <a:pt x="1331306" y="3352800"/>
                    <a:pt x="1337656" y="3355340"/>
                    <a:pt x="1341466" y="3357880"/>
                  </a:cubicBezTo>
                  <a:lnTo>
                    <a:pt x="1349086" y="3361690"/>
                  </a:lnTo>
                  <a:cubicBezTo>
                    <a:pt x="1351626" y="3364230"/>
                    <a:pt x="1354166" y="3366770"/>
                    <a:pt x="1357976" y="3369310"/>
                  </a:cubicBezTo>
                  <a:cubicBezTo>
                    <a:pt x="1361786" y="3370580"/>
                    <a:pt x="1363056" y="3375660"/>
                    <a:pt x="1368136" y="3374390"/>
                  </a:cubicBezTo>
                  <a:cubicBezTo>
                    <a:pt x="1370676" y="3374390"/>
                    <a:pt x="1373216" y="3375660"/>
                    <a:pt x="1375756" y="3376930"/>
                  </a:cubicBezTo>
                  <a:cubicBezTo>
                    <a:pt x="1379566" y="3379470"/>
                    <a:pt x="1380836" y="3382010"/>
                    <a:pt x="1385916" y="3382010"/>
                  </a:cubicBezTo>
                  <a:cubicBezTo>
                    <a:pt x="1388456" y="3382010"/>
                    <a:pt x="1390996" y="3384550"/>
                    <a:pt x="1392266" y="3385820"/>
                  </a:cubicBezTo>
                  <a:cubicBezTo>
                    <a:pt x="1398616" y="3388360"/>
                    <a:pt x="1404966" y="3388360"/>
                    <a:pt x="1408776" y="3380740"/>
                  </a:cubicBezTo>
                  <a:lnTo>
                    <a:pt x="1410046" y="3379470"/>
                  </a:lnTo>
                  <a:cubicBezTo>
                    <a:pt x="1415126" y="3382010"/>
                    <a:pt x="1415126" y="3376930"/>
                    <a:pt x="1416396" y="3374390"/>
                  </a:cubicBezTo>
                  <a:cubicBezTo>
                    <a:pt x="1417666" y="3373120"/>
                    <a:pt x="1420206" y="3371850"/>
                    <a:pt x="1421476" y="3370580"/>
                  </a:cubicBezTo>
                  <a:cubicBezTo>
                    <a:pt x="1424016" y="3368040"/>
                    <a:pt x="1426556" y="3366770"/>
                    <a:pt x="1430366" y="3364230"/>
                  </a:cubicBezTo>
                  <a:cubicBezTo>
                    <a:pt x="1431636" y="3362960"/>
                    <a:pt x="1434176" y="3361690"/>
                    <a:pt x="1435446" y="3361690"/>
                  </a:cubicBezTo>
                  <a:cubicBezTo>
                    <a:pt x="1441796" y="3361690"/>
                    <a:pt x="1445606" y="3359150"/>
                    <a:pt x="1450686" y="3354070"/>
                  </a:cubicBezTo>
                  <a:cubicBezTo>
                    <a:pt x="1454496" y="3350260"/>
                    <a:pt x="1460846" y="3347720"/>
                    <a:pt x="1465926" y="3345180"/>
                  </a:cubicBezTo>
                  <a:cubicBezTo>
                    <a:pt x="1471006" y="3342640"/>
                    <a:pt x="1476086" y="3340100"/>
                    <a:pt x="1482436" y="3338830"/>
                  </a:cubicBezTo>
                  <a:cubicBezTo>
                    <a:pt x="1486246" y="3337560"/>
                    <a:pt x="1490056" y="3337560"/>
                    <a:pt x="1493866" y="3337560"/>
                  </a:cubicBezTo>
                  <a:lnTo>
                    <a:pt x="1496406" y="3337560"/>
                  </a:lnTo>
                  <a:cubicBezTo>
                    <a:pt x="1501486" y="3335020"/>
                    <a:pt x="1506566" y="3331210"/>
                    <a:pt x="1512916" y="3328670"/>
                  </a:cubicBezTo>
                  <a:lnTo>
                    <a:pt x="1516726" y="3328670"/>
                  </a:lnTo>
                  <a:cubicBezTo>
                    <a:pt x="1523076" y="3331210"/>
                    <a:pt x="1529426" y="3331210"/>
                    <a:pt x="1535776" y="3326130"/>
                  </a:cubicBezTo>
                  <a:cubicBezTo>
                    <a:pt x="1537046" y="3324860"/>
                    <a:pt x="1539586" y="3323590"/>
                    <a:pt x="1540856" y="3322320"/>
                  </a:cubicBezTo>
                  <a:cubicBezTo>
                    <a:pt x="1547206" y="3324860"/>
                    <a:pt x="1553556" y="3329940"/>
                    <a:pt x="1561176" y="3329940"/>
                  </a:cubicBezTo>
                  <a:cubicBezTo>
                    <a:pt x="1563716" y="3329940"/>
                    <a:pt x="1567526" y="3328670"/>
                    <a:pt x="1570066" y="3327400"/>
                  </a:cubicBezTo>
                  <a:cubicBezTo>
                    <a:pt x="1575146" y="3327400"/>
                    <a:pt x="1580226" y="3327400"/>
                    <a:pt x="1584036" y="3326130"/>
                  </a:cubicBezTo>
                  <a:cubicBezTo>
                    <a:pt x="1589116" y="3324860"/>
                    <a:pt x="1595466" y="3326130"/>
                    <a:pt x="1600546" y="3323590"/>
                  </a:cubicBezTo>
                  <a:cubicBezTo>
                    <a:pt x="1603086" y="3317240"/>
                    <a:pt x="1604356" y="3317240"/>
                    <a:pt x="1610706" y="3318510"/>
                  </a:cubicBezTo>
                  <a:cubicBezTo>
                    <a:pt x="1618326" y="3319780"/>
                    <a:pt x="1623406" y="3318510"/>
                    <a:pt x="1628486" y="3312160"/>
                  </a:cubicBezTo>
                  <a:cubicBezTo>
                    <a:pt x="1631026" y="3308350"/>
                    <a:pt x="1637376" y="3308350"/>
                    <a:pt x="1641186" y="3305810"/>
                  </a:cubicBezTo>
                  <a:cubicBezTo>
                    <a:pt x="1642456" y="3305810"/>
                    <a:pt x="1643726" y="3304540"/>
                    <a:pt x="1644996" y="3304540"/>
                  </a:cubicBezTo>
                  <a:cubicBezTo>
                    <a:pt x="1647536" y="3303270"/>
                    <a:pt x="1648806" y="3303270"/>
                    <a:pt x="1651346" y="3302000"/>
                  </a:cubicBezTo>
                  <a:cubicBezTo>
                    <a:pt x="1657696" y="3299460"/>
                    <a:pt x="1664046" y="3298190"/>
                    <a:pt x="1670396" y="3294380"/>
                  </a:cubicBezTo>
                  <a:cubicBezTo>
                    <a:pt x="1676746" y="3290570"/>
                    <a:pt x="1681826" y="3288030"/>
                    <a:pt x="1688176" y="3293110"/>
                  </a:cubicBezTo>
                  <a:lnTo>
                    <a:pt x="1690716" y="3293110"/>
                  </a:lnTo>
                  <a:cubicBezTo>
                    <a:pt x="1693256" y="3291840"/>
                    <a:pt x="1694526" y="3291840"/>
                    <a:pt x="1697066" y="3290570"/>
                  </a:cubicBezTo>
                  <a:cubicBezTo>
                    <a:pt x="1697066" y="3286760"/>
                    <a:pt x="1697066" y="3281680"/>
                    <a:pt x="1702146" y="3277870"/>
                  </a:cubicBezTo>
                  <a:cubicBezTo>
                    <a:pt x="1703416" y="3276600"/>
                    <a:pt x="1703416" y="3274060"/>
                    <a:pt x="1705956" y="3272790"/>
                  </a:cubicBezTo>
                  <a:cubicBezTo>
                    <a:pt x="1708496" y="3270250"/>
                    <a:pt x="1712306" y="3270250"/>
                    <a:pt x="1714846" y="3271520"/>
                  </a:cubicBezTo>
                  <a:cubicBezTo>
                    <a:pt x="1716116" y="3272790"/>
                    <a:pt x="1718656" y="3271520"/>
                    <a:pt x="1719926" y="3271520"/>
                  </a:cubicBezTo>
                  <a:cubicBezTo>
                    <a:pt x="1727546" y="3270250"/>
                    <a:pt x="1736436" y="3270250"/>
                    <a:pt x="1744056" y="3268980"/>
                  </a:cubicBezTo>
                  <a:cubicBezTo>
                    <a:pt x="1751676" y="3267710"/>
                    <a:pt x="1759296" y="3266440"/>
                    <a:pt x="1766916" y="3263900"/>
                  </a:cubicBezTo>
                  <a:cubicBezTo>
                    <a:pt x="1771996" y="3261360"/>
                    <a:pt x="1777076" y="3262630"/>
                    <a:pt x="1782156" y="3262630"/>
                  </a:cubicBezTo>
                  <a:cubicBezTo>
                    <a:pt x="1792316" y="3263900"/>
                    <a:pt x="1801206" y="3263900"/>
                    <a:pt x="1810096" y="3258820"/>
                  </a:cubicBezTo>
                  <a:lnTo>
                    <a:pt x="1807556" y="3256280"/>
                  </a:lnTo>
                  <a:cubicBezTo>
                    <a:pt x="1810096" y="3255010"/>
                    <a:pt x="1812636" y="3255010"/>
                    <a:pt x="1816446" y="3255010"/>
                  </a:cubicBezTo>
                  <a:cubicBezTo>
                    <a:pt x="1818986" y="3258820"/>
                    <a:pt x="1822796" y="3256280"/>
                    <a:pt x="1825336" y="3253740"/>
                  </a:cubicBezTo>
                  <a:cubicBezTo>
                    <a:pt x="1829146" y="3249930"/>
                    <a:pt x="1832956" y="3251200"/>
                    <a:pt x="1838036" y="3251200"/>
                  </a:cubicBezTo>
                  <a:cubicBezTo>
                    <a:pt x="1843116" y="3252470"/>
                    <a:pt x="1849466" y="3249930"/>
                    <a:pt x="1855816" y="3248660"/>
                  </a:cubicBezTo>
                  <a:cubicBezTo>
                    <a:pt x="1857086" y="3248660"/>
                    <a:pt x="1858356" y="3246120"/>
                    <a:pt x="1858356" y="3244850"/>
                  </a:cubicBezTo>
                  <a:cubicBezTo>
                    <a:pt x="1860896" y="3244850"/>
                    <a:pt x="1863436" y="3243580"/>
                    <a:pt x="1867246" y="3243580"/>
                  </a:cubicBezTo>
                  <a:lnTo>
                    <a:pt x="1872326" y="3243580"/>
                  </a:lnTo>
                  <a:cubicBezTo>
                    <a:pt x="1877406" y="3246120"/>
                    <a:pt x="1882486" y="3246120"/>
                    <a:pt x="1887566" y="3243580"/>
                  </a:cubicBezTo>
                  <a:cubicBezTo>
                    <a:pt x="1888836" y="3242310"/>
                    <a:pt x="1891376" y="3242310"/>
                    <a:pt x="1892646" y="3242310"/>
                  </a:cubicBezTo>
                  <a:cubicBezTo>
                    <a:pt x="1896456" y="3241040"/>
                    <a:pt x="1900266" y="3242310"/>
                    <a:pt x="1902806" y="3238500"/>
                  </a:cubicBezTo>
                  <a:cubicBezTo>
                    <a:pt x="1904076" y="3237230"/>
                    <a:pt x="1906616" y="3238500"/>
                    <a:pt x="1909156" y="3237230"/>
                  </a:cubicBezTo>
                  <a:lnTo>
                    <a:pt x="1945986" y="3237230"/>
                  </a:lnTo>
                  <a:cubicBezTo>
                    <a:pt x="1951066" y="3237230"/>
                    <a:pt x="1957416" y="3238500"/>
                    <a:pt x="1962496" y="3239770"/>
                  </a:cubicBezTo>
                  <a:cubicBezTo>
                    <a:pt x="1968846" y="3241040"/>
                    <a:pt x="1973926" y="3239770"/>
                    <a:pt x="1979006" y="3238500"/>
                  </a:cubicBezTo>
                  <a:lnTo>
                    <a:pt x="1987896" y="3238500"/>
                  </a:lnTo>
                  <a:cubicBezTo>
                    <a:pt x="1991706" y="3238500"/>
                    <a:pt x="1995516" y="3239770"/>
                    <a:pt x="1999326" y="3238500"/>
                  </a:cubicBezTo>
                  <a:cubicBezTo>
                    <a:pt x="2001866" y="3238500"/>
                    <a:pt x="2003136" y="3235960"/>
                    <a:pt x="2004406" y="3233420"/>
                  </a:cubicBezTo>
                  <a:cubicBezTo>
                    <a:pt x="2006946" y="3229610"/>
                    <a:pt x="2010756" y="3228340"/>
                    <a:pt x="2015836" y="3228340"/>
                  </a:cubicBezTo>
                  <a:cubicBezTo>
                    <a:pt x="2019646" y="3228340"/>
                    <a:pt x="2023456" y="3227070"/>
                    <a:pt x="2027266" y="3225800"/>
                  </a:cubicBezTo>
                  <a:lnTo>
                    <a:pt x="2029806" y="3225800"/>
                  </a:lnTo>
                  <a:cubicBezTo>
                    <a:pt x="2034886" y="3233420"/>
                    <a:pt x="2042506" y="3228340"/>
                    <a:pt x="2048856" y="3229610"/>
                  </a:cubicBezTo>
                  <a:lnTo>
                    <a:pt x="2051396" y="3229610"/>
                  </a:lnTo>
                  <a:cubicBezTo>
                    <a:pt x="2056476" y="3232150"/>
                    <a:pt x="2062826" y="3234690"/>
                    <a:pt x="2067906" y="3235960"/>
                  </a:cubicBezTo>
                  <a:cubicBezTo>
                    <a:pt x="2074256" y="3237230"/>
                    <a:pt x="2079336" y="3243580"/>
                    <a:pt x="2084416" y="3243580"/>
                  </a:cubicBezTo>
                  <a:cubicBezTo>
                    <a:pt x="2093306" y="3243580"/>
                    <a:pt x="2100926" y="3249930"/>
                    <a:pt x="2108546" y="3251200"/>
                  </a:cubicBezTo>
                  <a:cubicBezTo>
                    <a:pt x="2114896" y="3252470"/>
                    <a:pt x="2121246" y="3255010"/>
                    <a:pt x="2127596" y="3257550"/>
                  </a:cubicBezTo>
                  <a:cubicBezTo>
                    <a:pt x="2130136" y="3258820"/>
                    <a:pt x="2133946" y="3257550"/>
                    <a:pt x="2136486" y="3257550"/>
                  </a:cubicBezTo>
                  <a:cubicBezTo>
                    <a:pt x="2144106" y="3258820"/>
                    <a:pt x="2151726" y="3258820"/>
                    <a:pt x="2159346" y="3260090"/>
                  </a:cubicBezTo>
                  <a:lnTo>
                    <a:pt x="2160616" y="3260090"/>
                  </a:lnTo>
                  <a:cubicBezTo>
                    <a:pt x="2169506" y="3258820"/>
                    <a:pt x="2178396" y="3261360"/>
                    <a:pt x="2187286" y="3261360"/>
                  </a:cubicBezTo>
                  <a:cubicBezTo>
                    <a:pt x="2188556" y="3035300"/>
                    <a:pt x="2182206" y="2809240"/>
                    <a:pt x="2174586" y="2583180"/>
                  </a:cubicBezTo>
                  <a:cubicBezTo>
                    <a:pt x="2166966" y="2368550"/>
                    <a:pt x="2159346" y="2153920"/>
                    <a:pt x="2158076" y="1939290"/>
                  </a:cubicBezTo>
                  <a:cubicBezTo>
                    <a:pt x="2158076" y="1831340"/>
                    <a:pt x="2159346" y="1724660"/>
                    <a:pt x="2161886" y="1616710"/>
                  </a:cubicBezTo>
                  <a:cubicBezTo>
                    <a:pt x="2165696" y="1508760"/>
                    <a:pt x="2173316" y="1400810"/>
                    <a:pt x="2178396" y="1292860"/>
                  </a:cubicBezTo>
                  <a:cubicBezTo>
                    <a:pt x="2193636" y="951230"/>
                    <a:pt x="2184746" y="608330"/>
                    <a:pt x="2179666" y="266700"/>
                  </a:cubicBezTo>
                  <a:cubicBezTo>
                    <a:pt x="2175856" y="265430"/>
                    <a:pt x="2173316" y="264160"/>
                    <a:pt x="2170776" y="262890"/>
                  </a:cubicBezTo>
                  <a:cubicBezTo>
                    <a:pt x="2166966" y="260350"/>
                    <a:pt x="2163156" y="259080"/>
                    <a:pt x="2158076" y="260350"/>
                  </a:cubicBezTo>
                  <a:lnTo>
                    <a:pt x="2150456" y="260350"/>
                  </a:lnTo>
                  <a:cubicBezTo>
                    <a:pt x="2146646" y="260350"/>
                    <a:pt x="2141566" y="260350"/>
                    <a:pt x="2139026" y="265430"/>
                  </a:cubicBezTo>
                  <a:cubicBezTo>
                    <a:pt x="2139026" y="265430"/>
                    <a:pt x="2137756" y="266700"/>
                    <a:pt x="2136486" y="266700"/>
                  </a:cubicBezTo>
                  <a:lnTo>
                    <a:pt x="2131406" y="266700"/>
                  </a:lnTo>
                  <a:cubicBezTo>
                    <a:pt x="2130136" y="264160"/>
                    <a:pt x="2132676" y="259080"/>
                    <a:pt x="2126326" y="260350"/>
                  </a:cubicBezTo>
                  <a:cubicBezTo>
                    <a:pt x="2123786" y="260350"/>
                    <a:pt x="2119976" y="261620"/>
                    <a:pt x="2117436" y="261620"/>
                  </a:cubicBezTo>
                  <a:lnTo>
                    <a:pt x="2098386" y="261620"/>
                  </a:lnTo>
                  <a:cubicBezTo>
                    <a:pt x="2097116" y="259080"/>
                    <a:pt x="2095846" y="256540"/>
                    <a:pt x="2093306" y="252730"/>
                  </a:cubicBezTo>
                  <a:cubicBezTo>
                    <a:pt x="2092036" y="250190"/>
                    <a:pt x="2090766" y="248920"/>
                    <a:pt x="2086956" y="251460"/>
                  </a:cubicBezTo>
                  <a:cubicBezTo>
                    <a:pt x="2084416" y="252730"/>
                    <a:pt x="2083146" y="252730"/>
                    <a:pt x="2081876" y="250190"/>
                  </a:cubicBezTo>
                  <a:cubicBezTo>
                    <a:pt x="2078066" y="243840"/>
                    <a:pt x="2074256" y="238760"/>
                    <a:pt x="2066636" y="237490"/>
                  </a:cubicBezTo>
                  <a:cubicBezTo>
                    <a:pt x="2065366" y="237490"/>
                    <a:pt x="2064096" y="234950"/>
                    <a:pt x="2062826" y="233680"/>
                  </a:cubicBezTo>
                  <a:cubicBezTo>
                    <a:pt x="2060286" y="231140"/>
                    <a:pt x="2059016" y="228600"/>
                    <a:pt x="2055206" y="228600"/>
                  </a:cubicBezTo>
                  <a:cubicBezTo>
                    <a:pt x="2053936" y="228600"/>
                    <a:pt x="2051396" y="226060"/>
                    <a:pt x="2051396" y="224790"/>
                  </a:cubicBezTo>
                  <a:cubicBezTo>
                    <a:pt x="2050126" y="219710"/>
                    <a:pt x="2050126" y="215900"/>
                    <a:pt x="2050126" y="210820"/>
                  </a:cubicBezTo>
                  <a:cubicBezTo>
                    <a:pt x="2048856" y="205740"/>
                    <a:pt x="2046316" y="200660"/>
                    <a:pt x="2042506" y="198120"/>
                  </a:cubicBezTo>
                  <a:cubicBezTo>
                    <a:pt x="2036156" y="194310"/>
                    <a:pt x="2031076" y="189230"/>
                    <a:pt x="2024726" y="185420"/>
                  </a:cubicBezTo>
                  <a:cubicBezTo>
                    <a:pt x="2023456" y="184150"/>
                    <a:pt x="2020916" y="182880"/>
                    <a:pt x="2018376" y="182880"/>
                  </a:cubicBezTo>
                  <a:cubicBezTo>
                    <a:pt x="2014566" y="181610"/>
                    <a:pt x="2010756" y="180340"/>
                    <a:pt x="2006946" y="180340"/>
                  </a:cubicBezTo>
                  <a:cubicBezTo>
                    <a:pt x="2003136" y="180340"/>
                    <a:pt x="1998056" y="180340"/>
                    <a:pt x="1994246" y="182880"/>
                  </a:cubicBezTo>
                  <a:cubicBezTo>
                    <a:pt x="1986626" y="186690"/>
                    <a:pt x="1980276" y="181610"/>
                    <a:pt x="1973926" y="181610"/>
                  </a:cubicBezTo>
                  <a:cubicBezTo>
                    <a:pt x="1967576" y="180340"/>
                    <a:pt x="1961226" y="177800"/>
                    <a:pt x="1956146" y="176530"/>
                  </a:cubicBezTo>
                  <a:lnTo>
                    <a:pt x="1939636" y="176530"/>
                  </a:lnTo>
                  <a:cubicBezTo>
                    <a:pt x="1925666" y="179070"/>
                    <a:pt x="1914236" y="171450"/>
                    <a:pt x="1900266" y="170180"/>
                  </a:cubicBezTo>
                  <a:cubicBezTo>
                    <a:pt x="1896456" y="170180"/>
                    <a:pt x="1892646" y="166370"/>
                    <a:pt x="1888836" y="163830"/>
                  </a:cubicBezTo>
                  <a:cubicBezTo>
                    <a:pt x="1886296" y="161290"/>
                    <a:pt x="1883756" y="161290"/>
                    <a:pt x="1879946" y="162560"/>
                  </a:cubicBezTo>
                  <a:cubicBezTo>
                    <a:pt x="1874866" y="163830"/>
                    <a:pt x="1869786" y="162560"/>
                    <a:pt x="1864706" y="163830"/>
                  </a:cubicBezTo>
                  <a:cubicBezTo>
                    <a:pt x="1857086" y="166370"/>
                    <a:pt x="1850736" y="160020"/>
                    <a:pt x="1843116" y="160020"/>
                  </a:cubicBezTo>
                  <a:cubicBezTo>
                    <a:pt x="1836766" y="161290"/>
                    <a:pt x="1830416" y="161290"/>
                    <a:pt x="1824066" y="162560"/>
                  </a:cubicBezTo>
                  <a:lnTo>
                    <a:pt x="1808826" y="166370"/>
                  </a:lnTo>
                  <a:cubicBezTo>
                    <a:pt x="1798666" y="171450"/>
                    <a:pt x="1791046" y="165100"/>
                    <a:pt x="1782156" y="162560"/>
                  </a:cubicBezTo>
                  <a:cubicBezTo>
                    <a:pt x="1775806" y="161290"/>
                    <a:pt x="1771996" y="158750"/>
                    <a:pt x="1766916" y="154940"/>
                  </a:cubicBezTo>
                  <a:cubicBezTo>
                    <a:pt x="1761836" y="151130"/>
                    <a:pt x="1756756" y="154940"/>
                    <a:pt x="1752946" y="154940"/>
                  </a:cubicBezTo>
                  <a:cubicBezTo>
                    <a:pt x="1749136" y="154940"/>
                    <a:pt x="1746596" y="158750"/>
                    <a:pt x="1744056" y="160020"/>
                  </a:cubicBezTo>
                  <a:cubicBezTo>
                    <a:pt x="1740246" y="161290"/>
                    <a:pt x="1736436" y="161290"/>
                    <a:pt x="1732626" y="161290"/>
                  </a:cubicBezTo>
                  <a:cubicBezTo>
                    <a:pt x="1728816" y="161290"/>
                    <a:pt x="1723736" y="160020"/>
                    <a:pt x="1719926" y="161290"/>
                  </a:cubicBezTo>
                  <a:cubicBezTo>
                    <a:pt x="1713576" y="163830"/>
                    <a:pt x="1708496" y="167640"/>
                    <a:pt x="1703416" y="170180"/>
                  </a:cubicBezTo>
                  <a:cubicBezTo>
                    <a:pt x="1702146" y="171450"/>
                    <a:pt x="1700876" y="172720"/>
                    <a:pt x="1699606" y="172720"/>
                  </a:cubicBezTo>
                  <a:cubicBezTo>
                    <a:pt x="1690716" y="177800"/>
                    <a:pt x="1680556" y="179070"/>
                    <a:pt x="1669126" y="179070"/>
                  </a:cubicBezTo>
                  <a:cubicBezTo>
                    <a:pt x="1662776" y="179070"/>
                    <a:pt x="1656426" y="179070"/>
                    <a:pt x="1650076" y="177800"/>
                  </a:cubicBezTo>
                  <a:cubicBezTo>
                    <a:pt x="1646266" y="177800"/>
                    <a:pt x="1643726" y="173990"/>
                    <a:pt x="1641186" y="173990"/>
                  </a:cubicBezTo>
                  <a:cubicBezTo>
                    <a:pt x="1632296" y="172720"/>
                    <a:pt x="1624676" y="172720"/>
                    <a:pt x="1615786" y="172720"/>
                  </a:cubicBezTo>
                  <a:cubicBezTo>
                    <a:pt x="1614516" y="172720"/>
                    <a:pt x="1613246" y="173990"/>
                    <a:pt x="1611976" y="173990"/>
                  </a:cubicBezTo>
                  <a:cubicBezTo>
                    <a:pt x="1606896" y="176530"/>
                    <a:pt x="1601816" y="180340"/>
                    <a:pt x="1596736" y="182880"/>
                  </a:cubicBezTo>
                  <a:cubicBezTo>
                    <a:pt x="1587846" y="185420"/>
                    <a:pt x="1578956" y="187960"/>
                    <a:pt x="1570066" y="189230"/>
                  </a:cubicBezTo>
                  <a:lnTo>
                    <a:pt x="1566256" y="189230"/>
                  </a:lnTo>
                  <a:cubicBezTo>
                    <a:pt x="1558636" y="185420"/>
                    <a:pt x="1552286" y="189230"/>
                    <a:pt x="1544666" y="190500"/>
                  </a:cubicBezTo>
                  <a:cubicBezTo>
                    <a:pt x="1537046" y="193040"/>
                    <a:pt x="1529426" y="196850"/>
                    <a:pt x="1521806" y="199390"/>
                  </a:cubicBezTo>
                  <a:cubicBezTo>
                    <a:pt x="1519266" y="200660"/>
                    <a:pt x="1516726" y="199390"/>
                    <a:pt x="1514186" y="198120"/>
                  </a:cubicBezTo>
                  <a:cubicBezTo>
                    <a:pt x="1510376" y="196850"/>
                    <a:pt x="1507836" y="196850"/>
                    <a:pt x="1505296" y="199390"/>
                  </a:cubicBezTo>
                  <a:cubicBezTo>
                    <a:pt x="1504026" y="200660"/>
                    <a:pt x="1502756" y="200660"/>
                    <a:pt x="1501486" y="200660"/>
                  </a:cubicBezTo>
                  <a:cubicBezTo>
                    <a:pt x="1497676" y="201930"/>
                    <a:pt x="1493866" y="201930"/>
                    <a:pt x="1491326" y="203200"/>
                  </a:cubicBezTo>
                  <a:cubicBezTo>
                    <a:pt x="1486246" y="207010"/>
                    <a:pt x="1481166" y="205740"/>
                    <a:pt x="1476086" y="208280"/>
                  </a:cubicBezTo>
                  <a:cubicBezTo>
                    <a:pt x="1471006" y="210820"/>
                    <a:pt x="1465926" y="210820"/>
                    <a:pt x="1462116" y="214630"/>
                  </a:cubicBezTo>
                  <a:cubicBezTo>
                    <a:pt x="1460846" y="215900"/>
                    <a:pt x="1458306" y="215900"/>
                    <a:pt x="1455766" y="215900"/>
                  </a:cubicBezTo>
                  <a:cubicBezTo>
                    <a:pt x="1449416" y="217170"/>
                    <a:pt x="1444336" y="220980"/>
                    <a:pt x="1440526" y="226060"/>
                  </a:cubicBezTo>
                  <a:cubicBezTo>
                    <a:pt x="1435446" y="231140"/>
                    <a:pt x="1430366" y="234950"/>
                    <a:pt x="1425286" y="238760"/>
                  </a:cubicBezTo>
                  <a:cubicBezTo>
                    <a:pt x="1424016" y="240030"/>
                    <a:pt x="1420206" y="240030"/>
                    <a:pt x="1418936" y="240030"/>
                  </a:cubicBezTo>
                  <a:cubicBezTo>
                    <a:pt x="1413856" y="240030"/>
                    <a:pt x="1408776" y="238760"/>
                    <a:pt x="1404966" y="237490"/>
                  </a:cubicBezTo>
                  <a:cubicBezTo>
                    <a:pt x="1402426" y="237490"/>
                    <a:pt x="1401156" y="236220"/>
                    <a:pt x="1398616" y="236220"/>
                  </a:cubicBezTo>
                  <a:cubicBezTo>
                    <a:pt x="1390996" y="240030"/>
                    <a:pt x="1382106" y="237490"/>
                    <a:pt x="1374486" y="237490"/>
                  </a:cubicBezTo>
                  <a:cubicBezTo>
                    <a:pt x="1373216" y="237490"/>
                    <a:pt x="1370676" y="236220"/>
                    <a:pt x="1369406" y="234950"/>
                  </a:cubicBezTo>
                  <a:cubicBezTo>
                    <a:pt x="1364326" y="231140"/>
                    <a:pt x="1359246" y="231140"/>
                    <a:pt x="1354166" y="233680"/>
                  </a:cubicBezTo>
                  <a:cubicBezTo>
                    <a:pt x="1350356" y="234950"/>
                    <a:pt x="1346546" y="234950"/>
                    <a:pt x="1344006" y="232410"/>
                  </a:cubicBezTo>
                  <a:cubicBezTo>
                    <a:pt x="1338926" y="228600"/>
                    <a:pt x="1332576" y="226060"/>
                    <a:pt x="1326226" y="224790"/>
                  </a:cubicBezTo>
                  <a:cubicBezTo>
                    <a:pt x="1321146" y="223520"/>
                    <a:pt x="1316066" y="220980"/>
                    <a:pt x="1310986" y="218440"/>
                  </a:cubicBezTo>
                  <a:cubicBezTo>
                    <a:pt x="1308446" y="217170"/>
                    <a:pt x="1305906" y="218440"/>
                    <a:pt x="1303366" y="218440"/>
                  </a:cubicBezTo>
                  <a:cubicBezTo>
                    <a:pt x="1300826" y="218440"/>
                    <a:pt x="1299556" y="219710"/>
                    <a:pt x="1297016" y="219710"/>
                  </a:cubicBezTo>
                  <a:cubicBezTo>
                    <a:pt x="1289396" y="220980"/>
                    <a:pt x="1281776" y="223520"/>
                    <a:pt x="1275426" y="222250"/>
                  </a:cubicBezTo>
                  <a:cubicBezTo>
                    <a:pt x="1266536" y="219710"/>
                    <a:pt x="1257646" y="220980"/>
                    <a:pt x="1250026" y="215900"/>
                  </a:cubicBezTo>
                  <a:cubicBezTo>
                    <a:pt x="1246216" y="213360"/>
                    <a:pt x="1244946" y="215900"/>
                    <a:pt x="1242406" y="215900"/>
                  </a:cubicBezTo>
                  <a:cubicBezTo>
                    <a:pt x="1241136" y="215900"/>
                    <a:pt x="1239866" y="215900"/>
                    <a:pt x="1237326" y="217170"/>
                  </a:cubicBezTo>
                  <a:cubicBezTo>
                    <a:pt x="1236056" y="220980"/>
                    <a:pt x="1230976" y="223520"/>
                    <a:pt x="1224626" y="220980"/>
                  </a:cubicBezTo>
                  <a:cubicBezTo>
                    <a:pt x="1220816" y="219710"/>
                    <a:pt x="1218276" y="219710"/>
                    <a:pt x="1214466" y="220980"/>
                  </a:cubicBezTo>
                  <a:cubicBezTo>
                    <a:pt x="1210656" y="222250"/>
                    <a:pt x="1206846" y="222250"/>
                    <a:pt x="1201766" y="223520"/>
                  </a:cubicBezTo>
                  <a:lnTo>
                    <a:pt x="1200496" y="223520"/>
                  </a:lnTo>
                  <a:cubicBezTo>
                    <a:pt x="1190336" y="229870"/>
                    <a:pt x="1180176" y="224790"/>
                    <a:pt x="1168746" y="224790"/>
                  </a:cubicBezTo>
                  <a:lnTo>
                    <a:pt x="1162396" y="224790"/>
                  </a:lnTo>
                  <a:cubicBezTo>
                    <a:pt x="1154776" y="226060"/>
                    <a:pt x="1150966" y="219710"/>
                    <a:pt x="1145886" y="215900"/>
                  </a:cubicBezTo>
                  <a:cubicBezTo>
                    <a:pt x="1140806" y="212090"/>
                    <a:pt x="1135726" y="207010"/>
                    <a:pt x="1130646" y="204470"/>
                  </a:cubicBezTo>
                  <a:cubicBezTo>
                    <a:pt x="1129376" y="203200"/>
                    <a:pt x="1125566" y="204470"/>
                    <a:pt x="1123026" y="204470"/>
                  </a:cubicBezTo>
                  <a:lnTo>
                    <a:pt x="1111596" y="204470"/>
                  </a:lnTo>
                  <a:lnTo>
                    <a:pt x="1110326" y="203200"/>
                  </a:lnTo>
                  <a:cubicBezTo>
                    <a:pt x="1101436" y="205740"/>
                    <a:pt x="1096356" y="200660"/>
                    <a:pt x="1090006" y="195580"/>
                  </a:cubicBezTo>
                  <a:cubicBezTo>
                    <a:pt x="1086196" y="193040"/>
                    <a:pt x="1081116" y="190500"/>
                    <a:pt x="1077306" y="189230"/>
                  </a:cubicBezTo>
                  <a:cubicBezTo>
                    <a:pt x="1072226" y="186690"/>
                    <a:pt x="1065876" y="185420"/>
                    <a:pt x="1063336" y="179070"/>
                  </a:cubicBezTo>
                  <a:cubicBezTo>
                    <a:pt x="1062066" y="176530"/>
                    <a:pt x="1059526" y="176530"/>
                    <a:pt x="1058256" y="173990"/>
                  </a:cubicBezTo>
                  <a:cubicBezTo>
                    <a:pt x="1056986" y="171450"/>
                    <a:pt x="1055716" y="168910"/>
                    <a:pt x="1055716" y="167640"/>
                  </a:cubicBezTo>
                  <a:cubicBezTo>
                    <a:pt x="1055716" y="165100"/>
                    <a:pt x="1056986" y="162560"/>
                    <a:pt x="1058256" y="160020"/>
                  </a:cubicBezTo>
                  <a:cubicBezTo>
                    <a:pt x="1059526" y="156210"/>
                    <a:pt x="1056986" y="152400"/>
                    <a:pt x="1053176" y="149860"/>
                  </a:cubicBezTo>
                  <a:cubicBezTo>
                    <a:pt x="1051906" y="148590"/>
                    <a:pt x="1049366" y="148590"/>
                    <a:pt x="1049366" y="147320"/>
                  </a:cubicBezTo>
                  <a:cubicBezTo>
                    <a:pt x="1046826" y="139700"/>
                    <a:pt x="1040476" y="137160"/>
                    <a:pt x="1035396" y="130810"/>
                  </a:cubicBezTo>
                  <a:cubicBezTo>
                    <a:pt x="1031586" y="127000"/>
                    <a:pt x="1029046" y="121920"/>
                    <a:pt x="1026506" y="116840"/>
                  </a:cubicBezTo>
                  <a:cubicBezTo>
                    <a:pt x="1023966" y="114300"/>
                    <a:pt x="1022696" y="111760"/>
                    <a:pt x="1018886" y="109220"/>
                  </a:cubicBezTo>
                  <a:cubicBezTo>
                    <a:pt x="1009996" y="105410"/>
                    <a:pt x="1001106" y="101600"/>
                    <a:pt x="992216" y="96520"/>
                  </a:cubicBezTo>
                  <a:cubicBezTo>
                    <a:pt x="992216" y="106680"/>
                    <a:pt x="989676" y="104140"/>
                    <a:pt x="988406" y="101600"/>
                  </a:cubicBezTo>
                  <a:cubicBezTo>
                    <a:pt x="988406" y="97790"/>
                    <a:pt x="985866" y="96520"/>
                    <a:pt x="982056" y="96520"/>
                  </a:cubicBezTo>
                  <a:cubicBezTo>
                    <a:pt x="982056" y="96520"/>
                    <a:pt x="980786" y="96520"/>
                    <a:pt x="980786" y="95250"/>
                  </a:cubicBezTo>
                  <a:cubicBezTo>
                    <a:pt x="979516" y="87630"/>
                    <a:pt x="973166" y="90170"/>
                    <a:pt x="969356" y="88900"/>
                  </a:cubicBezTo>
                  <a:cubicBezTo>
                    <a:pt x="966816" y="87630"/>
                    <a:pt x="964276" y="86360"/>
                    <a:pt x="961736" y="87630"/>
                  </a:cubicBezTo>
                  <a:cubicBezTo>
                    <a:pt x="956656" y="88900"/>
                    <a:pt x="952846" y="85090"/>
                    <a:pt x="947766" y="83820"/>
                  </a:cubicBezTo>
                  <a:cubicBezTo>
                    <a:pt x="946496" y="83820"/>
                    <a:pt x="945226" y="83820"/>
                    <a:pt x="943956" y="85090"/>
                  </a:cubicBezTo>
                  <a:cubicBezTo>
                    <a:pt x="941416" y="87630"/>
                    <a:pt x="938876" y="87630"/>
                    <a:pt x="935066" y="85090"/>
                  </a:cubicBezTo>
                  <a:cubicBezTo>
                    <a:pt x="929986" y="81280"/>
                    <a:pt x="924906" y="81280"/>
                    <a:pt x="918556" y="83820"/>
                  </a:cubicBezTo>
                  <a:cubicBezTo>
                    <a:pt x="916016" y="85090"/>
                    <a:pt x="913476" y="85090"/>
                    <a:pt x="910936" y="83820"/>
                  </a:cubicBezTo>
                  <a:cubicBezTo>
                    <a:pt x="905856" y="81280"/>
                    <a:pt x="900776" y="77470"/>
                    <a:pt x="894426" y="74930"/>
                  </a:cubicBezTo>
                  <a:cubicBezTo>
                    <a:pt x="893156" y="74930"/>
                    <a:pt x="891886" y="73660"/>
                    <a:pt x="890616" y="73660"/>
                  </a:cubicBezTo>
                  <a:cubicBezTo>
                    <a:pt x="882996" y="74930"/>
                    <a:pt x="876646" y="72390"/>
                    <a:pt x="869026" y="74930"/>
                  </a:cubicBezTo>
                  <a:cubicBezTo>
                    <a:pt x="865216" y="76200"/>
                    <a:pt x="860136" y="76200"/>
                    <a:pt x="857596" y="81280"/>
                  </a:cubicBezTo>
                  <a:cubicBezTo>
                    <a:pt x="856326" y="82550"/>
                    <a:pt x="852516" y="82550"/>
                    <a:pt x="849976" y="83820"/>
                  </a:cubicBezTo>
                  <a:cubicBezTo>
                    <a:pt x="843626" y="85090"/>
                    <a:pt x="837276" y="86360"/>
                    <a:pt x="830926" y="83820"/>
                  </a:cubicBezTo>
                  <a:cubicBezTo>
                    <a:pt x="825846" y="81280"/>
                    <a:pt x="819496" y="82550"/>
                    <a:pt x="814416" y="81280"/>
                  </a:cubicBezTo>
                  <a:cubicBezTo>
                    <a:pt x="810606" y="80010"/>
                    <a:pt x="808066" y="77470"/>
                    <a:pt x="805526" y="76200"/>
                  </a:cubicBezTo>
                  <a:cubicBezTo>
                    <a:pt x="804256" y="74930"/>
                    <a:pt x="802986" y="73660"/>
                    <a:pt x="801716" y="73660"/>
                  </a:cubicBezTo>
                  <a:cubicBezTo>
                    <a:pt x="794096" y="71120"/>
                    <a:pt x="787746" y="66040"/>
                    <a:pt x="783936" y="59690"/>
                  </a:cubicBezTo>
                  <a:cubicBezTo>
                    <a:pt x="781396" y="55880"/>
                    <a:pt x="777586" y="52070"/>
                    <a:pt x="775046" y="48260"/>
                  </a:cubicBezTo>
                  <a:cubicBezTo>
                    <a:pt x="766156" y="45720"/>
                    <a:pt x="767426" y="35560"/>
                    <a:pt x="762346" y="30480"/>
                  </a:cubicBezTo>
                  <a:cubicBezTo>
                    <a:pt x="758536" y="25400"/>
                    <a:pt x="754726" y="22860"/>
                    <a:pt x="748376" y="21590"/>
                  </a:cubicBezTo>
                  <a:lnTo>
                    <a:pt x="747106" y="21590"/>
                  </a:lnTo>
                  <a:cubicBezTo>
                    <a:pt x="740756" y="16510"/>
                    <a:pt x="734406" y="20320"/>
                    <a:pt x="726786" y="20320"/>
                  </a:cubicBezTo>
                  <a:cubicBezTo>
                    <a:pt x="724246" y="20320"/>
                    <a:pt x="720436" y="17780"/>
                    <a:pt x="717896" y="16510"/>
                  </a:cubicBezTo>
                  <a:cubicBezTo>
                    <a:pt x="716626" y="13970"/>
                    <a:pt x="715356" y="12700"/>
                    <a:pt x="714086" y="12700"/>
                  </a:cubicBezTo>
                  <a:cubicBezTo>
                    <a:pt x="706466" y="11430"/>
                    <a:pt x="700116" y="6350"/>
                    <a:pt x="693766" y="0"/>
                  </a:cubicBezTo>
                  <a:cubicBezTo>
                    <a:pt x="691226" y="1270"/>
                    <a:pt x="688686" y="2540"/>
                    <a:pt x="686146" y="2540"/>
                  </a:cubicBezTo>
                  <a:cubicBezTo>
                    <a:pt x="683606" y="3810"/>
                    <a:pt x="679796" y="3810"/>
                    <a:pt x="675986" y="3810"/>
                  </a:cubicBezTo>
                  <a:cubicBezTo>
                    <a:pt x="670906" y="2540"/>
                    <a:pt x="665826" y="3810"/>
                    <a:pt x="660746" y="7620"/>
                  </a:cubicBezTo>
                  <a:cubicBezTo>
                    <a:pt x="658206" y="8890"/>
                    <a:pt x="656936" y="10160"/>
                    <a:pt x="654396" y="11430"/>
                  </a:cubicBezTo>
                  <a:cubicBezTo>
                    <a:pt x="651856" y="12700"/>
                    <a:pt x="650586" y="15240"/>
                    <a:pt x="648046" y="16510"/>
                  </a:cubicBezTo>
                  <a:cubicBezTo>
                    <a:pt x="646776" y="17780"/>
                    <a:pt x="644236" y="17780"/>
                    <a:pt x="642966" y="19050"/>
                  </a:cubicBezTo>
                  <a:lnTo>
                    <a:pt x="635346" y="22860"/>
                  </a:lnTo>
                  <a:cubicBezTo>
                    <a:pt x="635346" y="22860"/>
                    <a:pt x="634076" y="24130"/>
                    <a:pt x="634076" y="22860"/>
                  </a:cubicBezTo>
                  <a:cubicBezTo>
                    <a:pt x="628996" y="20320"/>
                    <a:pt x="625186" y="25400"/>
                    <a:pt x="621376" y="27940"/>
                  </a:cubicBezTo>
                  <a:cubicBezTo>
                    <a:pt x="617566" y="30480"/>
                    <a:pt x="612486" y="30480"/>
                    <a:pt x="608676" y="33020"/>
                  </a:cubicBezTo>
                  <a:lnTo>
                    <a:pt x="607406" y="33020"/>
                  </a:lnTo>
                  <a:cubicBezTo>
                    <a:pt x="601056" y="34290"/>
                    <a:pt x="594706" y="36830"/>
                    <a:pt x="588356" y="38100"/>
                  </a:cubicBezTo>
                  <a:cubicBezTo>
                    <a:pt x="585816" y="38100"/>
                    <a:pt x="584546" y="39370"/>
                    <a:pt x="582006" y="40640"/>
                  </a:cubicBezTo>
                  <a:cubicBezTo>
                    <a:pt x="578196" y="41910"/>
                    <a:pt x="574386" y="44450"/>
                    <a:pt x="570576" y="45720"/>
                  </a:cubicBezTo>
                  <a:cubicBezTo>
                    <a:pt x="568036" y="46990"/>
                    <a:pt x="564226" y="48260"/>
                    <a:pt x="561686" y="49530"/>
                  </a:cubicBezTo>
                  <a:lnTo>
                    <a:pt x="557876" y="49530"/>
                  </a:lnTo>
                  <a:cubicBezTo>
                    <a:pt x="557876" y="49530"/>
                    <a:pt x="555336" y="49530"/>
                    <a:pt x="554066" y="52070"/>
                  </a:cubicBezTo>
                  <a:cubicBezTo>
                    <a:pt x="548986" y="49530"/>
                    <a:pt x="542636" y="48260"/>
                    <a:pt x="537556" y="45720"/>
                  </a:cubicBezTo>
                  <a:cubicBezTo>
                    <a:pt x="533746" y="44450"/>
                    <a:pt x="524856" y="46990"/>
                    <a:pt x="522316" y="50800"/>
                  </a:cubicBezTo>
                  <a:cubicBezTo>
                    <a:pt x="521046" y="52070"/>
                    <a:pt x="519776" y="53340"/>
                    <a:pt x="518506" y="53340"/>
                  </a:cubicBezTo>
                  <a:cubicBezTo>
                    <a:pt x="517236" y="53340"/>
                    <a:pt x="514696" y="52070"/>
                    <a:pt x="513426" y="52070"/>
                  </a:cubicBezTo>
                  <a:cubicBezTo>
                    <a:pt x="512156" y="52070"/>
                    <a:pt x="510886" y="53340"/>
                    <a:pt x="508346" y="53340"/>
                  </a:cubicBezTo>
                  <a:cubicBezTo>
                    <a:pt x="508346" y="54610"/>
                    <a:pt x="509616" y="55880"/>
                    <a:pt x="509616" y="57150"/>
                  </a:cubicBezTo>
                  <a:cubicBezTo>
                    <a:pt x="505806" y="58420"/>
                    <a:pt x="499456" y="68580"/>
                    <a:pt x="499456" y="73660"/>
                  </a:cubicBezTo>
                  <a:cubicBezTo>
                    <a:pt x="493106" y="76200"/>
                    <a:pt x="485486" y="77470"/>
                    <a:pt x="482946" y="85090"/>
                  </a:cubicBezTo>
                  <a:cubicBezTo>
                    <a:pt x="482946" y="86360"/>
                    <a:pt x="481676" y="86360"/>
                    <a:pt x="481676" y="87630"/>
                  </a:cubicBezTo>
                  <a:cubicBezTo>
                    <a:pt x="474056" y="88900"/>
                    <a:pt x="472786" y="96520"/>
                    <a:pt x="468976" y="102870"/>
                  </a:cubicBezTo>
                  <a:lnTo>
                    <a:pt x="468976" y="105410"/>
                  </a:lnTo>
                  <a:cubicBezTo>
                    <a:pt x="467706" y="105410"/>
                    <a:pt x="466436" y="106680"/>
                    <a:pt x="465166" y="106680"/>
                  </a:cubicBezTo>
                  <a:cubicBezTo>
                    <a:pt x="460086" y="109220"/>
                    <a:pt x="457546" y="113030"/>
                    <a:pt x="456276" y="119380"/>
                  </a:cubicBezTo>
                  <a:cubicBezTo>
                    <a:pt x="455006" y="125730"/>
                    <a:pt x="455006" y="130810"/>
                    <a:pt x="453736" y="137160"/>
                  </a:cubicBezTo>
                  <a:cubicBezTo>
                    <a:pt x="451196" y="135890"/>
                    <a:pt x="447386" y="138430"/>
                    <a:pt x="446116" y="134620"/>
                  </a:cubicBezTo>
                  <a:lnTo>
                    <a:pt x="443576" y="134620"/>
                  </a:lnTo>
                  <a:cubicBezTo>
                    <a:pt x="439766" y="139700"/>
                    <a:pt x="435956" y="144780"/>
                    <a:pt x="432146" y="148590"/>
                  </a:cubicBezTo>
                  <a:cubicBezTo>
                    <a:pt x="428336" y="151130"/>
                    <a:pt x="424526" y="152400"/>
                    <a:pt x="419446" y="154940"/>
                  </a:cubicBezTo>
                  <a:lnTo>
                    <a:pt x="419446" y="157480"/>
                  </a:lnTo>
                  <a:cubicBezTo>
                    <a:pt x="414366" y="156210"/>
                    <a:pt x="410556" y="154940"/>
                    <a:pt x="406746" y="152400"/>
                  </a:cubicBezTo>
                  <a:cubicBezTo>
                    <a:pt x="405476" y="152400"/>
                    <a:pt x="404206" y="151130"/>
                    <a:pt x="404206" y="151130"/>
                  </a:cubicBezTo>
                  <a:cubicBezTo>
                    <a:pt x="402936" y="151130"/>
                    <a:pt x="402936" y="149860"/>
                    <a:pt x="402936" y="149860"/>
                  </a:cubicBezTo>
                  <a:cubicBezTo>
                    <a:pt x="401666" y="149860"/>
                    <a:pt x="401666" y="151130"/>
                    <a:pt x="401666" y="152400"/>
                  </a:cubicBezTo>
                  <a:cubicBezTo>
                    <a:pt x="401666" y="157480"/>
                    <a:pt x="399126" y="156210"/>
                    <a:pt x="396586" y="154940"/>
                  </a:cubicBezTo>
                  <a:cubicBezTo>
                    <a:pt x="394046" y="153670"/>
                    <a:pt x="391506" y="153670"/>
                    <a:pt x="390236" y="157480"/>
                  </a:cubicBezTo>
                  <a:cubicBezTo>
                    <a:pt x="390236" y="158750"/>
                    <a:pt x="388966" y="160020"/>
                    <a:pt x="387696" y="160020"/>
                  </a:cubicBezTo>
                  <a:cubicBezTo>
                    <a:pt x="383886" y="161290"/>
                    <a:pt x="380076" y="162560"/>
                    <a:pt x="378806" y="166370"/>
                  </a:cubicBezTo>
                  <a:cubicBezTo>
                    <a:pt x="377536" y="168910"/>
                    <a:pt x="376266" y="170180"/>
                    <a:pt x="373726" y="172720"/>
                  </a:cubicBezTo>
                  <a:lnTo>
                    <a:pt x="354676" y="172720"/>
                  </a:lnTo>
                  <a:cubicBezTo>
                    <a:pt x="352136" y="172720"/>
                    <a:pt x="349596" y="172720"/>
                    <a:pt x="347056" y="173990"/>
                  </a:cubicBezTo>
                  <a:cubicBezTo>
                    <a:pt x="344516" y="173990"/>
                    <a:pt x="341976" y="175260"/>
                    <a:pt x="338166" y="176530"/>
                  </a:cubicBezTo>
                  <a:cubicBezTo>
                    <a:pt x="335626" y="177800"/>
                    <a:pt x="331816" y="180340"/>
                    <a:pt x="329276" y="181610"/>
                  </a:cubicBezTo>
                  <a:cubicBezTo>
                    <a:pt x="328006" y="182880"/>
                    <a:pt x="326736" y="182880"/>
                    <a:pt x="325466" y="182880"/>
                  </a:cubicBezTo>
                  <a:cubicBezTo>
                    <a:pt x="319116" y="182880"/>
                    <a:pt x="315306" y="186690"/>
                    <a:pt x="311496" y="190500"/>
                  </a:cubicBezTo>
                  <a:cubicBezTo>
                    <a:pt x="307686" y="193040"/>
                    <a:pt x="305146" y="196850"/>
                    <a:pt x="301336" y="199390"/>
                  </a:cubicBezTo>
                  <a:cubicBezTo>
                    <a:pt x="298796" y="200660"/>
                    <a:pt x="296256" y="201930"/>
                    <a:pt x="294986" y="203200"/>
                  </a:cubicBezTo>
                  <a:cubicBezTo>
                    <a:pt x="292446" y="204470"/>
                    <a:pt x="291176" y="207010"/>
                    <a:pt x="288636" y="207010"/>
                  </a:cubicBezTo>
                  <a:cubicBezTo>
                    <a:pt x="286096" y="208280"/>
                    <a:pt x="282286" y="208280"/>
                    <a:pt x="279746" y="207010"/>
                  </a:cubicBezTo>
                  <a:cubicBezTo>
                    <a:pt x="275936" y="204470"/>
                    <a:pt x="272126" y="207010"/>
                    <a:pt x="269586" y="208280"/>
                  </a:cubicBezTo>
                  <a:cubicBezTo>
                    <a:pt x="265776" y="209550"/>
                    <a:pt x="263236" y="212090"/>
                    <a:pt x="260696" y="213360"/>
                  </a:cubicBezTo>
                  <a:cubicBezTo>
                    <a:pt x="261966" y="214630"/>
                    <a:pt x="261966" y="215900"/>
                    <a:pt x="263236" y="217170"/>
                  </a:cubicBezTo>
                  <a:lnTo>
                    <a:pt x="259426" y="217170"/>
                  </a:lnTo>
                  <a:cubicBezTo>
                    <a:pt x="259426" y="218440"/>
                    <a:pt x="258156" y="219710"/>
                    <a:pt x="258156" y="220980"/>
                  </a:cubicBezTo>
                  <a:cubicBezTo>
                    <a:pt x="256886" y="220980"/>
                    <a:pt x="255616" y="219710"/>
                    <a:pt x="255616" y="219710"/>
                  </a:cubicBezTo>
                  <a:cubicBezTo>
                    <a:pt x="251806" y="222250"/>
                    <a:pt x="247996" y="224790"/>
                    <a:pt x="244186" y="226060"/>
                  </a:cubicBezTo>
                  <a:cubicBezTo>
                    <a:pt x="242916" y="226060"/>
                    <a:pt x="241646" y="227330"/>
                    <a:pt x="241646" y="227330"/>
                  </a:cubicBezTo>
                  <a:cubicBezTo>
                    <a:pt x="236566" y="226060"/>
                    <a:pt x="230216" y="227330"/>
                    <a:pt x="226406" y="223520"/>
                  </a:cubicBezTo>
                  <a:cubicBezTo>
                    <a:pt x="223866" y="220980"/>
                    <a:pt x="220056" y="219710"/>
                    <a:pt x="217516" y="217170"/>
                  </a:cubicBezTo>
                  <a:cubicBezTo>
                    <a:pt x="213706" y="214630"/>
                    <a:pt x="208626" y="215900"/>
                    <a:pt x="204816" y="222250"/>
                  </a:cubicBezTo>
                  <a:lnTo>
                    <a:pt x="187036" y="204470"/>
                  </a:lnTo>
                  <a:cubicBezTo>
                    <a:pt x="185766" y="205740"/>
                    <a:pt x="183226" y="207010"/>
                    <a:pt x="181956" y="208280"/>
                  </a:cubicBezTo>
                  <a:cubicBezTo>
                    <a:pt x="180686" y="208280"/>
                    <a:pt x="180686" y="209550"/>
                    <a:pt x="179416" y="209550"/>
                  </a:cubicBezTo>
                  <a:cubicBezTo>
                    <a:pt x="174336" y="210820"/>
                    <a:pt x="169256" y="212090"/>
                    <a:pt x="162906" y="213360"/>
                  </a:cubicBezTo>
                  <a:cubicBezTo>
                    <a:pt x="159096" y="214630"/>
                    <a:pt x="156556" y="215900"/>
                    <a:pt x="156556" y="220980"/>
                  </a:cubicBezTo>
                  <a:cubicBezTo>
                    <a:pt x="151476" y="223520"/>
                    <a:pt x="146396" y="222250"/>
                    <a:pt x="142586" y="227330"/>
                  </a:cubicBezTo>
                  <a:lnTo>
                    <a:pt x="138776" y="227330"/>
                  </a:lnTo>
                  <a:cubicBezTo>
                    <a:pt x="131156" y="223520"/>
                    <a:pt x="124806" y="224790"/>
                    <a:pt x="119726" y="231140"/>
                  </a:cubicBezTo>
                  <a:cubicBezTo>
                    <a:pt x="118456" y="232410"/>
                    <a:pt x="117186" y="232410"/>
                    <a:pt x="114646" y="232410"/>
                  </a:cubicBezTo>
                  <a:cubicBezTo>
                    <a:pt x="108296" y="231140"/>
                    <a:pt x="103216" y="234950"/>
                    <a:pt x="98136" y="238760"/>
                  </a:cubicBezTo>
                  <a:cubicBezTo>
                    <a:pt x="95596" y="241300"/>
                    <a:pt x="93056" y="242570"/>
                    <a:pt x="89246" y="242570"/>
                  </a:cubicBezTo>
                  <a:cubicBezTo>
                    <a:pt x="82896" y="243840"/>
                    <a:pt x="77816" y="243840"/>
                    <a:pt x="71466" y="243840"/>
                  </a:cubicBezTo>
                  <a:cubicBezTo>
                    <a:pt x="71466" y="243840"/>
                    <a:pt x="70196" y="243840"/>
                    <a:pt x="70196" y="245110"/>
                  </a:cubicBezTo>
                  <a:cubicBezTo>
                    <a:pt x="65116" y="251460"/>
                    <a:pt x="58766" y="251460"/>
                    <a:pt x="51146" y="251460"/>
                  </a:cubicBezTo>
                  <a:cubicBezTo>
                    <a:pt x="43526" y="251460"/>
                    <a:pt x="35906" y="252730"/>
                    <a:pt x="29556" y="259080"/>
                  </a:cubicBezTo>
                  <a:cubicBezTo>
                    <a:pt x="25746" y="262890"/>
                    <a:pt x="20666" y="265430"/>
                    <a:pt x="15586" y="269240"/>
                  </a:cubicBezTo>
                  <a:cubicBezTo>
                    <a:pt x="14316" y="269240"/>
                    <a:pt x="13046" y="270510"/>
                    <a:pt x="13046" y="270510"/>
                  </a:cubicBezTo>
                  <a:cubicBezTo>
                    <a:pt x="9236" y="270510"/>
                    <a:pt x="4156" y="269240"/>
                    <a:pt x="346" y="269240"/>
                  </a:cubicBezTo>
                  <a:cubicBezTo>
                    <a:pt x="-924" y="284480"/>
                    <a:pt x="1616" y="300990"/>
                    <a:pt x="2886" y="317500"/>
                  </a:cubicBezTo>
                  <a:close/>
                </a:path>
              </a:pathLst>
            </a:custGeom>
            <a:blipFill>
              <a:blip r:embed="rId2"/>
              <a:stretch>
                <a:fillRect l="-94004" r="-5163"/>
              </a:stretch>
            </a:blipFill>
          </p:spPr>
          <p:txBody>
            <a:bodyPr/>
            <a:lstStyle/>
            <a:p>
              <a:endParaRPr lang="en-US"/>
            </a:p>
          </p:txBody>
        </p:sp>
      </p:grpSp>
      <p:sp>
        <p:nvSpPr>
          <p:cNvPr id="4" name="Freeform 4"/>
          <p:cNvSpPr/>
          <p:nvPr/>
        </p:nvSpPr>
        <p:spPr>
          <a:xfrm>
            <a:off x="7246140" y="0"/>
            <a:ext cx="12635793" cy="11893440"/>
          </a:xfrm>
          <a:custGeom>
            <a:avLst/>
            <a:gdLst/>
            <a:ahLst/>
            <a:cxnLst/>
            <a:rect l="l" t="t" r="r" b="b"/>
            <a:pathLst>
              <a:path w="12635793" h="11893440">
                <a:moveTo>
                  <a:pt x="0" y="0"/>
                </a:moveTo>
                <a:lnTo>
                  <a:pt x="12635794" y="0"/>
                </a:lnTo>
                <a:lnTo>
                  <a:pt x="12635794" y="11893440"/>
                </a:lnTo>
                <a:lnTo>
                  <a:pt x="0" y="11893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9307408" y="1305624"/>
            <a:ext cx="8513258" cy="5876925"/>
          </a:xfrm>
          <a:prstGeom prst="rect">
            <a:avLst/>
          </a:prstGeom>
        </p:spPr>
        <p:txBody>
          <a:bodyPr lIns="0" tIns="0" rIns="0" bIns="0" rtlCol="0" anchor="t">
            <a:spAutoFit/>
          </a:bodyPr>
          <a:lstStyle/>
          <a:p>
            <a:pPr algn="l">
              <a:lnSpc>
                <a:spcPts val="4200"/>
              </a:lnSpc>
              <a:spcBef>
                <a:spcPct val="0"/>
              </a:spcBef>
            </a:pPr>
            <a:r>
              <a:rPr lang="en-US" sz="3000" spc="-150">
                <a:solidFill>
                  <a:srgbClr val="000000"/>
                </a:solidFill>
                <a:latin typeface="Poppins"/>
                <a:ea typeface="Poppins"/>
                <a:cs typeface="Poppins"/>
                <a:sym typeface="Poppins"/>
              </a:rPr>
              <a:t>Easy Read is a communication format that uses:</a:t>
            </a:r>
          </a:p>
          <a:p>
            <a:pPr marL="647700" lvl="1" indent="-323850" algn="l">
              <a:lnSpc>
                <a:spcPts val="4200"/>
              </a:lnSpc>
              <a:buFont typeface="Arial"/>
              <a:buChar char="•"/>
            </a:pPr>
            <a:r>
              <a:rPr lang="en-US" sz="3000" spc="-150">
                <a:solidFill>
                  <a:srgbClr val="000000"/>
                </a:solidFill>
                <a:latin typeface="Poppins"/>
                <a:ea typeface="Poppins"/>
                <a:cs typeface="Poppins"/>
                <a:sym typeface="Poppins"/>
              </a:rPr>
              <a:t>Short, plain sentences</a:t>
            </a:r>
          </a:p>
          <a:p>
            <a:pPr marL="647700" lvl="1" indent="-323850" algn="l">
              <a:lnSpc>
                <a:spcPts val="4200"/>
              </a:lnSpc>
              <a:buFont typeface="Arial"/>
              <a:buChar char="•"/>
            </a:pPr>
            <a:r>
              <a:rPr lang="en-US" sz="3000" spc="-150">
                <a:solidFill>
                  <a:srgbClr val="000000"/>
                </a:solidFill>
                <a:latin typeface="Poppins"/>
                <a:ea typeface="Poppins"/>
                <a:cs typeface="Poppins"/>
                <a:sym typeface="Poppins"/>
              </a:rPr>
              <a:t>Simple layouts</a:t>
            </a:r>
          </a:p>
          <a:p>
            <a:pPr marL="647700" lvl="1" indent="-323850" algn="l">
              <a:lnSpc>
                <a:spcPts val="4200"/>
              </a:lnSpc>
              <a:buFont typeface="Arial"/>
              <a:buChar char="•"/>
            </a:pPr>
            <a:r>
              <a:rPr lang="en-US" sz="3000" spc="-150">
                <a:solidFill>
                  <a:srgbClr val="000000"/>
                </a:solidFill>
                <a:latin typeface="Poppins"/>
                <a:ea typeface="Poppins"/>
                <a:cs typeface="Poppins"/>
                <a:sym typeface="Poppins"/>
              </a:rPr>
              <a:t>Supporting images and symbols</a:t>
            </a:r>
          </a:p>
          <a:p>
            <a:pPr algn="l">
              <a:lnSpc>
                <a:spcPts val="4200"/>
              </a:lnSpc>
            </a:pPr>
            <a:endParaRPr lang="en-US" sz="3000" spc="-150">
              <a:solidFill>
                <a:srgbClr val="000000"/>
              </a:solidFill>
              <a:latin typeface="Poppins"/>
              <a:ea typeface="Poppins"/>
              <a:cs typeface="Poppins"/>
              <a:sym typeface="Poppins"/>
            </a:endParaRPr>
          </a:p>
          <a:p>
            <a:pPr algn="l">
              <a:lnSpc>
                <a:spcPts val="4200"/>
              </a:lnSpc>
              <a:spcBef>
                <a:spcPct val="0"/>
              </a:spcBef>
            </a:pPr>
            <a:r>
              <a:rPr lang="en-US" sz="3000" spc="-150">
                <a:solidFill>
                  <a:srgbClr val="000000"/>
                </a:solidFill>
                <a:latin typeface="Poppins"/>
                <a:ea typeface="Poppins"/>
                <a:cs typeface="Poppins"/>
                <a:sym typeface="Poppins"/>
              </a:rPr>
              <a:t>It helps people with learning disabilities, low literacy, or limited English to understand. But its benefits extend to everyone. Clearer communication builds trust, reduces errors, and improves compliance.</a:t>
            </a:r>
          </a:p>
          <a:p>
            <a:pPr algn="l">
              <a:lnSpc>
                <a:spcPts val="4200"/>
              </a:lnSpc>
              <a:spcBef>
                <a:spcPct val="0"/>
              </a:spcBef>
            </a:pPr>
            <a:endParaRPr lang="en-US" sz="3000" spc="-150">
              <a:solidFill>
                <a:srgbClr val="000000"/>
              </a:solidFill>
              <a:latin typeface="Poppins"/>
              <a:ea typeface="Poppins"/>
              <a:cs typeface="Poppins"/>
              <a:sym typeface="Poppins"/>
            </a:endParaRPr>
          </a:p>
        </p:txBody>
      </p:sp>
      <p:sp>
        <p:nvSpPr>
          <p:cNvPr id="6" name="TextBox 6"/>
          <p:cNvSpPr txBox="1"/>
          <p:nvPr/>
        </p:nvSpPr>
        <p:spPr>
          <a:xfrm>
            <a:off x="9307408" y="442024"/>
            <a:ext cx="4758258" cy="635000"/>
          </a:xfrm>
          <a:prstGeom prst="rect">
            <a:avLst/>
          </a:prstGeom>
        </p:spPr>
        <p:txBody>
          <a:bodyPr lIns="0" tIns="0" rIns="0" bIns="0" rtlCol="0" anchor="t">
            <a:spAutoFit/>
          </a:bodyPr>
          <a:lstStyle/>
          <a:p>
            <a:pPr algn="just">
              <a:lnSpc>
                <a:spcPts val="4900"/>
              </a:lnSpc>
              <a:spcBef>
                <a:spcPct val="0"/>
              </a:spcBef>
            </a:pPr>
            <a:r>
              <a:rPr lang="en-US" sz="3500" b="1" spc="-175">
                <a:solidFill>
                  <a:srgbClr val="000000"/>
                </a:solidFill>
                <a:latin typeface="Poppins Bold"/>
                <a:ea typeface="Poppins Bold"/>
                <a:cs typeface="Poppins Bold"/>
                <a:sym typeface="Poppins Bold"/>
              </a:rPr>
              <a:t>The Case for Easy Read</a:t>
            </a:r>
          </a:p>
        </p:txBody>
      </p:sp>
      <p:sp>
        <p:nvSpPr>
          <p:cNvPr id="7" name="TextBox 7"/>
          <p:cNvSpPr txBox="1"/>
          <p:nvPr/>
        </p:nvSpPr>
        <p:spPr>
          <a:xfrm>
            <a:off x="9307408" y="7877874"/>
            <a:ext cx="8264594" cy="1571625"/>
          </a:xfrm>
          <a:prstGeom prst="rect">
            <a:avLst/>
          </a:prstGeom>
        </p:spPr>
        <p:txBody>
          <a:bodyPr lIns="0" tIns="0" rIns="0" bIns="0" rtlCol="0" anchor="t">
            <a:spAutoFit/>
          </a:bodyPr>
          <a:lstStyle/>
          <a:p>
            <a:pPr algn="l">
              <a:lnSpc>
                <a:spcPts val="4199"/>
              </a:lnSpc>
              <a:spcBef>
                <a:spcPct val="0"/>
              </a:spcBef>
            </a:pPr>
            <a:r>
              <a:rPr lang="en-US" sz="2999" spc="-149">
                <a:solidFill>
                  <a:srgbClr val="000000"/>
                </a:solidFill>
                <a:latin typeface="Poppins"/>
                <a:ea typeface="Poppins"/>
                <a:cs typeface="Poppins"/>
                <a:sym typeface="Poppins"/>
              </a:rPr>
              <a:t>Accessible communication isn’t optional. It’s essential for legal compliance, social inclusion, and organisational credibility.</a:t>
            </a:r>
          </a:p>
        </p:txBody>
      </p:sp>
      <p:sp>
        <p:nvSpPr>
          <p:cNvPr id="8" name="TextBox 8"/>
          <p:cNvSpPr txBox="1"/>
          <p:nvPr/>
        </p:nvSpPr>
        <p:spPr>
          <a:xfrm>
            <a:off x="9307408" y="7096824"/>
            <a:ext cx="2635448" cy="542925"/>
          </a:xfrm>
          <a:prstGeom prst="rect">
            <a:avLst/>
          </a:prstGeom>
        </p:spPr>
        <p:txBody>
          <a:bodyPr lIns="0" tIns="0" rIns="0" bIns="0" rtlCol="0" anchor="t">
            <a:spAutoFit/>
          </a:bodyPr>
          <a:lstStyle/>
          <a:p>
            <a:pPr algn="just">
              <a:lnSpc>
                <a:spcPts val="4200"/>
              </a:lnSpc>
              <a:spcBef>
                <a:spcPct val="0"/>
              </a:spcBef>
            </a:pPr>
            <a:r>
              <a:rPr lang="en-US" sz="3000" b="1" spc="-150">
                <a:solidFill>
                  <a:srgbClr val="000000"/>
                </a:solidFill>
                <a:latin typeface="Poppins Bold"/>
                <a:ea typeface="Poppins Bold"/>
                <a:cs typeface="Poppins Bold"/>
                <a:sym typeface="Poppins Bold"/>
              </a:rPr>
              <a:t>Key Takeaway</a:t>
            </a:r>
          </a:p>
        </p:txBody>
      </p:sp>
      <p:sp>
        <p:nvSpPr>
          <p:cNvPr id="9" name="Freeform 9"/>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11135498" y="1028700"/>
            <a:ext cx="7811122" cy="7811122"/>
            <a:chOff x="0" y="0"/>
            <a:chExt cx="812800" cy="812800"/>
          </a:xfrm>
        </p:grpSpPr>
        <p:sp>
          <p:nvSpPr>
            <p:cNvPr id="3" name="Freeform 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blipFill>
              <a:blip r:embed="rId2"/>
              <a:stretch>
                <a:fillRect l="-13428" r="-36571"/>
              </a:stretch>
            </a:blipFill>
          </p:spPr>
          <p:txBody>
            <a:bodyPr/>
            <a:lstStyle/>
            <a:p>
              <a:endParaRPr lang="en-US"/>
            </a:p>
          </p:txBody>
        </p:sp>
      </p:grpSp>
      <p:sp>
        <p:nvSpPr>
          <p:cNvPr id="4" name="Freeform 4"/>
          <p:cNvSpPr/>
          <p:nvPr/>
        </p:nvSpPr>
        <p:spPr>
          <a:xfrm rot="5400000">
            <a:off x="-6263599" y="-1129624"/>
            <a:ext cx="25092495" cy="12546247"/>
          </a:xfrm>
          <a:custGeom>
            <a:avLst/>
            <a:gdLst/>
            <a:ahLst/>
            <a:cxnLst/>
            <a:rect l="l" t="t" r="r" b="b"/>
            <a:pathLst>
              <a:path w="25092495" h="12546247">
                <a:moveTo>
                  <a:pt x="0" y="0"/>
                </a:moveTo>
                <a:lnTo>
                  <a:pt x="25092495" y="0"/>
                </a:lnTo>
                <a:lnTo>
                  <a:pt x="25092495" y="12546248"/>
                </a:lnTo>
                <a:lnTo>
                  <a:pt x="0" y="12546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425421" y="723900"/>
            <a:ext cx="10472299" cy="7513817"/>
          </a:xfrm>
          <a:prstGeom prst="rect">
            <a:avLst/>
          </a:prstGeom>
        </p:spPr>
        <p:txBody>
          <a:bodyPr lIns="0" tIns="0" rIns="0" bIns="0" rtlCol="0" anchor="t">
            <a:spAutoFit/>
          </a:bodyPr>
          <a:lstStyle/>
          <a:p>
            <a:pPr algn="l">
              <a:lnSpc>
                <a:spcPts val="14730"/>
              </a:lnSpc>
              <a:spcBef>
                <a:spcPct val="0"/>
              </a:spcBef>
            </a:pPr>
            <a:r>
              <a:rPr lang="en-US" sz="10522" b="1" spc="-526">
                <a:solidFill>
                  <a:srgbClr val="050A66"/>
                </a:solidFill>
                <a:latin typeface="Poppins Bold"/>
                <a:ea typeface="Poppins Bold"/>
                <a:cs typeface="Poppins Bold"/>
                <a:sym typeface="Poppins Bold"/>
              </a:rPr>
              <a:t>Part Two: </a:t>
            </a:r>
          </a:p>
          <a:p>
            <a:pPr algn="l">
              <a:lnSpc>
                <a:spcPts val="14730"/>
              </a:lnSpc>
              <a:spcBef>
                <a:spcPct val="0"/>
              </a:spcBef>
            </a:pPr>
            <a:r>
              <a:rPr lang="en-US" sz="10522" b="1" spc="-526">
                <a:solidFill>
                  <a:srgbClr val="050A66"/>
                </a:solidFill>
                <a:latin typeface="Poppins Bold"/>
                <a:ea typeface="Poppins Bold"/>
                <a:cs typeface="Poppins Bold"/>
                <a:sym typeface="Poppins Bold"/>
              </a:rPr>
              <a:t>The How of </a:t>
            </a:r>
          </a:p>
          <a:p>
            <a:pPr algn="l">
              <a:lnSpc>
                <a:spcPts val="14730"/>
              </a:lnSpc>
              <a:spcBef>
                <a:spcPct val="0"/>
              </a:spcBef>
            </a:pPr>
            <a:r>
              <a:rPr lang="en-US" sz="10522" b="1" spc="-526">
                <a:solidFill>
                  <a:srgbClr val="050A66"/>
                </a:solidFill>
                <a:latin typeface="Poppins Bold"/>
                <a:ea typeface="Poppins Bold"/>
                <a:cs typeface="Poppins Bold"/>
                <a:sym typeface="Poppins Bold"/>
              </a:rPr>
              <a:t>Easy Read with AskVERA</a:t>
            </a:r>
          </a:p>
        </p:txBody>
      </p:sp>
      <p:sp>
        <p:nvSpPr>
          <p:cNvPr id="6" name="Freeform 6"/>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356740" y="1117531"/>
            <a:ext cx="7890088" cy="8443745"/>
            <a:chOff x="0" y="0"/>
            <a:chExt cx="10520118" cy="11258326"/>
          </a:xfrm>
        </p:grpSpPr>
        <p:sp>
          <p:nvSpPr>
            <p:cNvPr id="3" name="Freeform 3"/>
            <p:cNvSpPr/>
            <p:nvPr/>
          </p:nvSpPr>
          <p:spPr>
            <a:xfrm rot="1237654">
              <a:off x="2390749" y="869035"/>
              <a:ext cx="6666095" cy="9520256"/>
            </a:xfrm>
            <a:custGeom>
              <a:avLst/>
              <a:gdLst/>
              <a:ahLst/>
              <a:cxnLst/>
              <a:rect l="l" t="t" r="r" b="b"/>
              <a:pathLst>
                <a:path w="6666095" h="9520256">
                  <a:moveTo>
                    <a:pt x="0" y="0"/>
                  </a:moveTo>
                  <a:lnTo>
                    <a:pt x="6666094" y="0"/>
                  </a:lnTo>
                  <a:lnTo>
                    <a:pt x="6666094" y="9520256"/>
                  </a:lnTo>
                  <a:lnTo>
                    <a:pt x="0" y="9520256"/>
                  </a:lnTo>
                  <a:lnTo>
                    <a:pt x="0" y="0"/>
                  </a:lnTo>
                  <a:close/>
                </a:path>
              </a:pathLst>
            </a:custGeom>
            <a:blipFill>
              <a:blip r:embed="rId2"/>
              <a:stretch>
                <a:fillRect/>
              </a:stretch>
            </a:blipFill>
            <a:ln w="9525" cap="sq">
              <a:solidFill>
                <a:srgbClr val="000000"/>
              </a:solidFill>
              <a:prstDash val="solid"/>
              <a:miter/>
            </a:ln>
          </p:spPr>
          <p:txBody>
            <a:bodyPr/>
            <a:lstStyle/>
            <a:p>
              <a:endParaRPr lang="en-US"/>
            </a:p>
          </p:txBody>
        </p:sp>
        <p:sp>
          <p:nvSpPr>
            <p:cNvPr id="4" name="Freeform 4"/>
            <p:cNvSpPr/>
            <p:nvPr/>
          </p:nvSpPr>
          <p:spPr>
            <a:xfrm rot="622908">
              <a:off x="1555086" y="626000"/>
              <a:ext cx="6693934" cy="9524512"/>
            </a:xfrm>
            <a:custGeom>
              <a:avLst/>
              <a:gdLst/>
              <a:ahLst/>
              <a:cxnLst/>
              <a:rect l="l" t="t" r="r" b="b"/>
              <a:pathLst>
                <a:path w="6693934" h="9524512">
                  <a:moveTo>
                    <a:pt x="0" y="0"/>
                  </a:moveTo>
                  <a:lnTo>
                    <a:pt x="6693934" y="0"/>
                  </a:lnTo>
                  <a:lnTo>
                    <a:pt x="6693934" y="9524512"/>
                  </a:lnTo>
                  <a:lnTo>
                    <a:pt x="0" y="9524512"/>
                  </a:lnTo>
                  <a:lnTo>
                    <a:pt x="0" y="0"/>
                  </a:lnTo>
                  <a:close/>
                </a:path>
              </a:pathLst>
            </a:custGeom>
            <a:blipFill>
              <a:blip r:embed="rId3"/>
              <a:stretch>
                <a:fillRect/>
              </a:stretch>
            </a:blipFill>
            <a:ln w="9525" cap="sq">
              <a:solidFill>
                <a:srgbClr val="000000"/>
              </a:solidFill>
              <a:prstDash val="solid"/>
              <a:miter/>
            </a:ln>
          </p:spPr>
          <p:txBody>
            <a:bodyPr/>
            <a:lstStyle/>
            <a:p>
              <a:endParaRPr lang="en-US"/>
            </a:p>
          </p:txBody>
        </p:sp>
        <p:sp>
          <p:nvSpPr>
            <p:cNvPr id="5" name="Freeform 5"/>
            <p:cNvSpPr/>
            <p:nvPr/>
          </p:nvSpPr>
          <p:spPr>
            <a:xfrm rot="282605">
              <a:off x="916069" y="359482"/>
              <a:ext cx="6692167" cy="9533001"/>
            </a:xfrm>
            <a:custGeom>
              <a:avLst/>
              <a:gdLst/>
              <a:ahLst/>
              <a:cxnLst/>
              <a:rect l="l" t="t" r="r" b="b"/>
              <a:pathLst>
                <a:path w="6692167" h="9533001">
                  <a:moveTo>
                    <a:pt x="0" y="0"/>
                  </a:moveTo>
                  <a:lnTo>
                    <a:pt x="6692167" y="0"/>
                  </a:lnTo>
                  <a:lnTo>
                    <a:pt x="6692167" y="9533001"/>
                  </a:lnTo>
                  <a:lnTo>
                    <a:pt x="0" y="9533001"/>
                  </a:lnTo>
                  <a:lnTo>
                    <a:pt x="0" y="0"/>
                  </a:lnTo>
                  <a:close/>
                </a:path>
              </a:pathLst>
            </a:custGeom>
            <a:blipFill>
              <a:blip r:embed="rId4"/>
              <a:stretch>
                <a:fillRect/>
              </a:stretch>
            </a:blipFill>
            <a:ln w="9525" cap="sq">
              <a:solidFill>
                <a:srgbClr val="000000"/>
              </a:solidFill>
              <a:prstDash val="solid"/>
              <a:miter/>
            </a:ln>
          </p:spPr>
          <p:txBody>
            <a:bodyPr/>
            <a:lstStyle/>
            <a:p>
              <a:endParaRPr lang="en-US"/>
            </a:p>
          </p:txBody>
        </p:sp>
        <p:sp>
          <p:nvSpPr>
            <p:cNvPr id="6" name="Freeform 6"/>
            <p:cNvSpPr/>
            <p:nvPr/>
          </p:nvSpPr>
          <p:spPr>
            <a:xfrm>
              <a:off x="0" y="100818"/>
              <a:ext cx="6674809" cy="9524512"/>
            </a:xfrm>
            <a:custGeom>
              <a:avLst/>
              <a:gdLst/>
              <a:ahLst/>
              <a:cxnLst/>
              <a:rect l="l" t="t" r="r" b="b"/>
              <a:pathLst>
                <a:path w="6674809" h="9524512">
                  <a:moveTo>
                    <a:pt x="0" y="0"/>
                  </a:moveTo>
                  <a:lnTo>
                    <a:pt x="6674809" y="0"/>
                  </a:lnTo>
                  <a:lnTo>
                    <a:pt x="6674809" y="9524512"/>
                  </a:lnTo>
                  <a:lnTo>
                    <a:pt x="0" y="9524512"/>
                  </a:lnTo>
                  <a:lnTo>
                    <a:pt x="0" y="0"/>
                  </a:lnTo>
                  <a:close/>
                </a:path>
              </a:pathLst>
            </a:custGeom>
            <a:blipFill>
              <a:blip r:embed="rId5"/>
              <a:stretch>
                <a:fillRect/>
              </a:stretch>
            </a:blipFill>
            <a:ln w="9525" cap="sq">
              <a:solidFill>
                <a:srgbClr val="000000"/>
              </a:solidFill>
              <a:prstDash val="solid"/>
              <a:miter/>
            </a:ln>
          </p:spPr>
          <p:txBody>
            <a:bodyPr/>
            <a:lstStyle/>
            <a:p>
              <a:endParaRPr lang="en-US"/>
            </a:p>
          </p:txBody>
        </p:sp>
        <p:sp>
          <p:nvSpPr>
            <p:cNvPr id="7" name="Freeform 7"/>
            <p:cNvSpPr/>
            <p:nvPr/>
          </p:nvSpPr>
          <p:spPr>
            <a:xfrm>
              <a:off x="3715275" y="7976445"/>
              <a:ext cx="2779222" cy="1127420"/>
            </a:xfrm>
            <a:custGeom>
              <a:avLst/>
              <a:gdLst/>
              <a:ahLst/>
              <a:cxnLst/>
              <a:rect l="l" t="t" r="r" b="b"/>
              <a:pathLst>
                <a:path w="2779222" h="1127420">
                  <a:moveTo>
                    <a:pt x="0" y="0"/>
                  </a:moveTo>
                  <a:lnTo>
                    <a:pt x="2779222" y="0"/>
                  </a:lnTo>
                  <a:lnTo>
                    <a:pt x="2779222" y="1127420"/>
                  </a:lnTo>
                  <a:lnTo>
                    <a:pt x="0" y="1127420"/>
                  </a:lnTo>
                  <a:lnTo>
                    <a:pt x="0" y="0"/>
                  </a:lnTo>
                  <a:close/>
                </a:path>
              </a:pathLst>
            </a:custGeom>
            <a:blipFill>
              <a:blip r:embed="rId6"/>
              <a:stretch>
                <a:fillRect/>
              </a:stretch>
            </a:blipFill>
          </p:spPr>
          <p:txBody>
            <a:bodyPr/>
            <a:lstStyle/>
            <a:p>
              <a:endParaRPr lang="en-US"/>
            </a:p>
          </p:txBody>
        </p:sp>
      </p:grpSp>
      <p:sp>
        <p:nvSpPr>
          <p:cNvPr id="8" name="Freeform 8"/>
          <p:cNvSpPr/>
          <p:nvPr/>
        </p:nvSpPr>
        <p:spPr>
          <a:xfrm rot="-157477">
            <a:off x="6871031" y="-2285921"/>
            <a:ext cx="19508044" cy="16825688"/>
          </a:xfrm>
          <a:custGeom>
            <a:avLst/>
            <a:gdLst/>
            <a:ahLst/>
            <a:cxnLst/>
            <a:rect l="l" t="t" r="r" b="b"/>
            <a:pathLst>
              <a:path w="19508044" h="16825688">
                <a:moveTo>
                  <a:pt x="0" y="0"/>
                </a:moveTo>
                <a:lnTo>
                  <a:pt x="19508044" y="0"/>
                </a:lnTo>
                <a:lnTo>
                  <a:pt x="19508044" y="16825689"/>
                </a:lnTo>
                <a:lnTo>
                  <a:pt x="0" y="16825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9390684" y="1312306"/>
            <a:ext cx="8336987" cy="8248970"/>
          </a:xfrm>
          <a:prstGeom prst="rect">
            <a:avLst/>
          </a:prstGeom>
        </p:spPr>
        <p:txBody>
          <a:bodyPr lIns="0" tIns="0" rIns="0" bIns="0" rtlCol="0" anchor="t">
            <a:spAutoFit/>
          </a:bodyPr>
          <a:lstStyle/>
          <a:p>
            <a:pPr algn="l">
              <a:lnSpc>
                <a:spcPts val="4091"/>
              </a:lnSpc>
              <a:spcBef>
                <a:spcPct val="0"/>
              </a:spcBef>
            </a:pPr>
            <a:r>
              <a:rPr lang="en-US" sz="2922" spc="-146">
                <a:solidFill>
                  <a:srgbClr val="000000"/>
                </a:solidFill>
                <a:latin typeface="Poppins"/>
                <a:ea typeface="Poppins"/>
                <a:cs typeface="Poppins"/>
                <a:sym typeface="Poppins"/>
              </a:rPr>
              <a:t>AskVERA is not just a tool, she’s your digital Easy Read assistant.</a:t>
            </a:r>
          </a:p>
          <a:p>
            <a:pPr algn="l">
              <a:lnSpc>
                <a:spcPts val="4091"/>
              </a:lnSpc>
              <a:spcBef>
                <a:spcPct val="0"/>
              </a:spcBef>
            </a:pPr>
            <a:r>
              <a:rPr lang="en-US" sz="2922" spc="-146">
                <a:solidFill>
                  <a:srgbClr val="000000"/>
                </a:solidFill>
                <a:latin typeface="Poppins"/>
                <a:ea typeface="Poppins"/>
                <a:cs typeface="Poppins"/>
                <a:sym typeface="Poppins"/>
              </a:rPr>
              <a:t>Here’s what she does:</a:t>
            </a:r>
          </a:p>
          <a:p>
            <a:pPr marL="630895" lvl="1" indent="-315447" algn="l">
              <a:lnSpc>
                <a:spcPts val="4091"/>
              </a:lnSpc>
              <a:buFont typeface="Arial"/>
              <a:buChar char="•"/>
            </a:pPr>
            <a:r>
              <a:rPr lang="en-US" sz="2922" spc="-146">
                <a:solidFill>
                  <a:srgbClr val="000000"/>
                </a:solidFill>
                <a:latin typeface="Poppins"/>
                <a:ea typeface="Poppins"/>
                <a:cs typeface="Poppins"/>
                <a:sym typeface="Poppins"/>
              </a:rPr>
              <a:t>Automated conversion: instantly turns policies, forms, and guides into plain language Easy Read formats.</a:t>
            </a:r>
          </a:p>
          <a:p>
            <a:pPr marL="630895" lvl="1" indent="-315447" algn="l">
              <a:lnSpc>
                <a:spcPts val="4091"/>
              </a:lnSpc>
              <a:buFont typeface="Arial"/>
              <a:buChar char="•"/>
            </a:pPr>
            <a:r>
              <a:rPr lang="en-US" sz="2922" spc="-146">
                <a:solidFill>
                  <a:srgbClr val="000000"/>
                </a:solidFill>
                <a:latin typeface="Poppins"/>
                <a:ea typeface="Poppins"/>
                <a:cs typeface="Poppins"/>
                <a:sym typeface="Poppins"/>
              </a:rPr>
              <a:t>Image and symbol support: adds simple visuals to reinforce meaning.</a:t>
            </a:r>
          </a:p>
          <a:p>
            <a:pPr marL="630895" lvl="1" indent="-315447" algn="l">
              <a:lnSpc>
                <a:spcPts val="4091"/>
              </a:lnSpc>
              <a:buFont typeface="Arial"/>
              <a:buChar char="•"/>
            </a:pPr>
            <a:r>
              <a:rPr lang="en-US" sz="2922" spc="-146">
                <a:solidFill>
                  <a:srgbClr val="000000"/>
                </a:solidFill>
                <a:latin typeface="Poppins"/>
                <a:ea typeface="Poppins"/>
                <a:cs typeface="Poppins"/>
                <a:sym typeface="Poppins"/>
              </a:rPr>
              <a:t>Custom branding: ensures your Easy Read documents still look like yours.</a:t>
            </a:r>
          </a:p>
          <a:p>
            <a:pPr marL="630895" lvl="1" indent="-315447" algn="l">
              <a:lnSpc>
                <a:spcPts val="4091"/>
              </a:lnSpc>
              <a:buFont typeface="Arial"/>
              <a:buChar char="•"/>
            </a:pPr>
            <a:r>
              <a:rPr lang="en-US" sz="2922" spc="-146">
                <a:solidFill>
                  <a:srgbClr val="000000"/>
                </a:solidFill>
                <a:latin typeface="Poppins"/>
                <a:ea typeface="Poppins"/>
                <a:cs typeface="Poppins"/>
                <a:sym typeface="Poppins"/>
              </a:rPr>
              <a:t>Compliance ready: built to help meet Equality Act and WCAG accessibility standards.</a:t>
            </a:r>
          </a:p>
          <a:p>
            <a:pPr marL="630895" lvl="1" indent="-315447" algn="l">
              <a:lnSpc>
                <a:spcPts val="4091"/>
              </a:lnSpc>
              <a:buFont typeface="Arial"/>
              <a:buChar char="•"/>
            </a:pPr>
            <a:r>
              <a:rPr lang="en-US" sz="2922" spc="-146">
                <a:solidFill>
                  <a:srgbClr val="000000"/>
                </a:solidFill>
                <a:latin typeface="Poppins"/>
                <a:ea typeface="Poppins"/>
                <a:cs typeface="Poppins"/>
                <a:sym typeface="Poppins"/>
              </a:rPr>
              <a:t>Simple to use: no training needed, just upload and go.</a:t>
            </a:r>
          </a:p>
          <a:p>
            <a:pPr marL="630895" lvl="1" indent="-315447" algn="l">
              <a:lnSpc>
                <a:spcPts val="4091"/>
              </a:lnSpc>
              <a:buFont typeface="Arial"/>
              <a:buChar char="•"/>
            </a:pPr>
            <a:r>
              <a:rPr lang="en-US" sz="2922" spc="-146">
                <a:solidFill>
                  <a:srgbClr val="000000"/>
                </a:solidFill>
                <a:latin typeface="Poppins"/>
                <a:ea typeface="Poppins"/>
                <a:cs typeface="Poppins"/>
                <a:sym typeface="Poppins"/>
              </a:rPr>
              <a:t>Human review: operators can proof, edit, and fine tune the output.</a:t>
            </a:r>
          </a:p>
        </p:txBody>
      </p:sp>
      <p:sp>
        <p:nvSpPr>
          <p:cNvPr id="10" name="TextBox 10"/>
          <p:cNvSpPr txBox="1"/>
          <p:nvPr/>
        </p:nvSpPr>
        <p:spPr>
          <a:xfrm>
            <a:off x="9390684" y="482531"/>
            <a:ext cx="7059737" cy="635000"/>
          </a:xfrm>
          <a:prstGeom prst="rect">
            <a:avLst/>
          </a:prstGeom>
        </p:spPr>
        <p:txBody>
          <a:bodyPr lIns="0" tIns="0" rIns="0" bIns="0" rtlCol="0" anchor="t">
            <a:spAutoFit/>
          </a:bodyPr>
          <a:lstStyle/>
          <a:p>
            <a:pPr algn="ctr">
              <a:lnSpc>
                <a:spcPts val="4900"/>
              </a:lnSpc>
              <a:spcBef>
                <a:spcPct val="0"/>
              </a:spcBef>
            </a:pPr>
            <a:r>
              <a:rPr lang="en-US" sz="3500" b="1" spc="-175">
                <a:solidFill>
                  <a:srgbClr val="000000"/>
                </a:solidFill>
                <a:latin typeface="Poppins Bold"/>
                <a:ea typeface="Poppins Bold"/>
                <a:cs typeface="Poppins Bold"/>
                <a:sym typeface="Poppins Bold"/>
              </a:rPr>
              <a:t>The Modern Accessibility Platform</a:t>
            </a:r>
          </a:p>
        </p:txBody>
      </p:sp>
      <p:sp>
        <p:nvSpPr>
          <p:cNvPr id="11" name="Freeform 11"/>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10370262" y="744918"/>
            <a:ext cx="7264107" cy="8513382"/>
            <a:chOff x="0" y="0"/>
            <a:chExt cx="4927208" cy="5774585"/>
          </a:xfrm>
        </p:grpSpPr>
        <p:sp>
          <p:nvSpPr>
            <p:cNvPr id="3" name="Freeform 3"/>
            <p:cNvSpPr/>
            <p:nvPr/>
          </p:nvSpPr>
          <p:spPr>
            <a:xfrm>
              <a:off x="-1300" y="2434"/>
              <a:ext cx="4928508" cy="5772151"/>
            </a:xfrm>
            <a:custGeom>
              <a:avLst/>
              <a:gdLst/>
              <a:ahLst/>
              <a:cxnLst/>
              <a:rect l="l" t="t" r="r" b="b"/>
              <a:pathLst>
                <a:path w="4928508" h="5772151">
                  <a:moveTo>
                    <a:pt x="4459736" y="2510771"/>
                  </a:moveTo>
                  <a:cubicBezTo>
                    <a:pt x="4510813" y="2475636"/>
                    <a:pt x="4578916" y="2492170"/>
                    <a:pt x="4636803" y="2457035"/>
                  </a:cubicBezTo>
                  <a:cubicBezTo>
                    <a:pt x="4759387" y="2380564"/>
                    <a:pt x="4857001" y="2258624"/>
                    <a:pt x="4928508" y="2120150"/>
                  </a:cubicBezTo>
                  <a:cubicBezTo>
                    <a:pt x="4913752" y="1977542"/>
                    <a:pt x="4909212" y="1899004"/>
                    <a:pt x="4919428" y="1779131"/>
                  </a:cubicBezTo>
                  <a:cubicBezTo>
                    <a:pt x="4910348" y="1770864"/>
                    <a:pt x="4891052" y="1793598"/>
                    <a:pt x="4889917" y="1760530"/>
                  </a:cubicBezTo>
                  <a:cubicBezTo>
                    <a:pt x="4887647" y="1665458"/>
                    <a:pt x="4862676" y="1630323"/>
                    <a:pt x="4838840" y="1549718"/>
                  </a:cubicBezTo>
                  <a:cubicBezTo>
                    <a:pt x="4656098" y="1597254"/>
                    <a:pt x="4323532" y="1857669"/>
                    <a:pt x="4126035" y="1834934"/>
                  </a:cubicBezTo>
                  <a:cubicBezTo>
                    <a:pt x="4247484" y="1677859"/>
                    <a:pt x="4334882" y="1502182"/>
                    <a:pt x="4337152" y="1270703"/>
                  </a:cubicBezTo>
                  <a:cubicBezTo>
                    <a:pt x="4326937" y="1252102"/>
                    <a:pt x="4269050" y="1239701"/>
                    <a:pt x="4255429" y="1247968"/>
                  </a:cubicBezTo>
                  <a:cubicBezTo>
                    <a:pt x="4208893" y="1231434"/>
                    <a:pt x="4161221" y="1154963"/>
                    <a:pt x="4140790" y="1107427"/>
                  </a:cubicBezTo>
                  <a:cubicBezTo>
                    <a:pt x="4121495" y="1130162"/>
                    <a:pt x="4118089" y="1105360"/>
                    <a:pt x="4101064" y="1121895"/>
                  </a:cubicBezTo>
                  <a:cubicBezTo>
                    <a:pt x="4028421" y="1020622"/>
                    <a:pt x="3875191" y="1173564"/>
                    <a:pt x="3801413" y="1078492"/>
                  </a:cubicBezTo>
                  <a:cubicBezTo>
                    <a:pt x="3835464" y="915217"/>
                    <a:pt x="3766227" y="878015"/>
                    <a:pt x="3719691" y="799477"/>
                  </a:cubicBezTo>
                  <a:cubicBezTo>
                    <a:pt x="3736716" y="671337"/>
                    <a:pt x="3694720" y="603133"/>
                    <a:pt x="3656128" y="483259"/>
                  </a:cubicBezTo>
                  <a:cubicBezTo>
                    <a:pt x="3608457" y="524595"/>
                    <a:pt x="3611862" y="460525"/>
                    <a:pt x="3617537" y="419189"/>
                  </a:cubicBezTo>
                  <a:cubicBezTo>
                    <a:pt x="3582351" y="437790"/>
                    <a:pt x="3560785" y="412989"/>
                    <a:pt x="3541489" y="379920"/>
                  </a:cubicBezTo>
                  <a:cubicBezTo>
                    <a:pt x="3473387" y="427456"/>
                    <a:pt x="3410960" y="429523"/>
                    <a:pt x="3356478" y="439857"/>
                  </a:cubicBezTo>
                  <a:cubicBezTo>
                    <a:pt x="3078393" y="493593"/>
                    <a:pt x="2733341" y="630001"/>
                    <a:pt x="2483632" y="652735"/>
                  </a:cubicBezTo>
                  <a:cubicBezTo>
                    <a:pt x="2712910" y="474992"/>
                    <a:pt x="2978510" y="361319"/>
                    <a:pt x="3147630" y="208378"/>
                  </a:cubicBezTo>
                  <a:cubicBezTo>
                    <a:pt x="3153305" y="121573"/>
                    <a:pt x="3152170" y="82304"/>
                    <a:pt x="3148765" y="1700"/>
                  </a:cubicBezTo>
                  <a:cubicBezTo>
                    <a:pt x="2966024" y="-17674"/>
                    <a:pt x="2685669" y="131907"/>
                    <a:pt x="2425745" y="280715"/>
                  </a:cubicBezTo>
                  <a:cubicBezTo>
                    <a:pt x="1823039" y="625867"/>
                    <a:pt x="1096613" y="1018556"/>
                    <a:pt x="754966" y="1630323"/>
                  </a:cubicBezTo>
                  <a:cubicBezTo>
                    <a:pt x="764047" y="1721261"/>
                    <a:pt x="749291" y="1839068"/>
                    <a:pt x="786748" y="1917605"/>
                  </a:cubicBezTo>
                  <a:cubicBezTo>
                    <a:pt x="661893" y="2041612"/>
                    <a:pt x="518878" y="2153218"/>
                    <a:pt x="397429" y="2281359"/>
                  </a:cubicBezTo>
                  <a:cubicBezTo>
                    <a:pt x="401969" y="2388831"/>
                    <a:pt x="432615" y="2500437"/>
                    <a:pt x="445101" y="2519038"/>
                  </a:cubicBezTo>
                  <a:cubicBezTo>
                    <a:pt x="405374" y="2558307"/>
                    <a:pt x="466666" y="2529372"/>
                    <a:pt x="464396" y="2570708"/>
                  </a:cubicBezTo>
                  <a:cubicBezTo>
                    <a:pt x="447371" y="2585175"/>
                    <a:pt x="458721" y="2620311"/>
                    <a:pt x="433750" y="2630645"/>
                  </a:cubicBezTo>
                  <a:cubicBezTo>
                    <a:pt x="341812" y="2603776"/>
                    <a:pt x="239658" y="2733983"/>
                    <a:pt x="145450" y="2773252"/>
                  </a:cubicBezTo>
                  <a:cubicBezTo>
                    <a:pt x="142045" y="2800121"/>
                    <a:pt x="176096" y="2795987"/>
                    <a:pt x="154530" y="2818722"/>
                  </a:cubicBezTo>
                  <a:cubicBezTo>
                    <a:pt x="92103" y="2845590"/>
                    <a:pt x="85293" y="2905526"/>
                    <a:pt x="22866" y="2932394"/>
                  </a:cubicBezTo>
                  <a:cubicBezTo>
                    <a:pt x="20596" y="2957196"/>
                    <a:pt x="18326" y="2981997"/>
                    <a:pt x="21731" y="3010932"/>
                  </a:cubicBezTo>
                  <a:cubicBezTo>
                    <a:pt x="30811" y="3031600"/>
                    <a:pt x="85293" y="3006799"/>
                    <a:pt x="70537" y="3041934"/>
                  </a:cubicBezTo>
                  <a:cubicBezTo>
                    <a:pt x="37621" y="3062602"/>
                    <a:pt x="-1240" y="3056401"/>
                    <a:pt x="30" y="3114271"/>
                  </a:cubicBezTo>
                  <a:cubicBezTo>
                    <a:pt x="18326" y="3151473"/>
                    <a:pt x="55782" y="3126672"/>
                    <a:pt x="65997" y="3186609"/>
                  </a:cubicBezTo>
                  <a:cubicBezTo>
                    <a:pt x="58052" y="3215543"/>
                    <a:pt x="33081" y="3232078"/>
                    <a:pt x="39891" y="3269280"/>
                  </a:cubicBezTo>
                  <a:cubicBezTo>
                    <a:pt x="93238" y="3267213"/>
                    <a:pt x="140910" y="3285814"/>
                    <a:pt x="196527" y="3279614"/>
                  </a:cubicBezTo>
                  <a:cubicBezTo>
                    <a:pt x="179501" y="3296148"/>
                    <a:pt x="210147" y="3333350"/>
                    <a:pt x="255549" y="3316816"/>
                  </a:cubicBezTo>
                  <a:cubicBezTo>
                    <a:pt x="253279" y="3345751"/>
                    <a:pt x="213552" y="3349884"/>
                    <a:pt x="216958" y="3380886"/>
                  </a:cubicBezTo>
                  <a:cubicBezTo>
                    <a:pt x="282790" y="3358152"/>
                    <a:pt x="300951" y="3312682"/>
                    <a:pt x="362243" y="3296148"/>
                  </a:cubicBezTo>
                  <a:cubicBezTo>
                    <a:pt x="321381" y="3356085"/>
                    <a:pt x="269169" y="3449090"/>
                    <a:pt x="218093" y="3469758"/>
                  </a:cubicBezTo>
                  <a:cubicBezTo>
                    <a:pt x="203337" y="3506960"/>
                    <a:pt x="209012" y="3556562"/>
                    <a:pt x="201067" y="3595831"/>
                  </a:cubicBezTo>
                  <a:cubicBezTo>
                    <a:pt x="187447" y="3587564"/>
                    <a:pt x="188582" y="3717771"/>
                    <a:pt x="223768" y="3748773"/>
                  </a:cubicBezTo>
                  <a:cubicBezTo>
                    <a:pt x="268034" y="3728105"/>
                    <a:pt x="367918" y="3738439"/>
                    <a:pt x="432615" y="3763240"/>
                  </a:cubicBezTo>
                  <a:cubicBezTo>
                    <a:pt x="428075" y="3785975"/>
                    <a:pt x="413320" y="3802509"/>
                    <a:pt x="421265" y="3835577"/>
                  </a:cubicBezTo>
                  <a:cubicBezTo>
                    <a:pt x="442831" y="3850045"/>
                    <a:pt x="495042" y="3767374"/>
                    <a:pt x="516608" y="3798375"/>
                  </a:cubicBezTo>
                  <a:cubicBezTo>
                    <a:pt x="548389" y="3819043"/>
                    <a:pt x="491637" y="3839711"/>
                    <a:pt x="507528" y="3881047"/>
                  </a:cubicBezTo>
                  <a:cubicBezTo>
                    <a:pt x="718645" y="3688836"/>
                    <a:pt x="887766" y="3653701"/>
                    <a:pt x="1102289" y="3560696"/>
                  </a:cubicBezTo>
                  <a:cubicBezTo>
                    <a:pt x="862795" y="3750840"/>
                    <a:pt x="539309" y="4263401"/>
                    <a:pt x="533634" y="4430811"/>
                  </a:cubicBezTo>
                  <a:cubicBezTo>
                    <a:pt x="563145" y="4430811"/>
                    <a:pt x="588116" y="4443211"/>
                    <a:pt x="615357" y="4453545"/>
                  </a:cubicBezTo>
                  <a:cubicBezTo>
                    <a:pt x="606276" y="4496948"/>
                    <a:pt x="592656" y="4538283"/>
                    <a:pt x="590386" y="4585819"/>
                  </a:cubicBezTo>
                  <a:cubicBezTo>
                    <a:pt x="605141" y="4538283"/>
                    <a:pt x="657353" y="4515549"/>
                    <a:pt x="661893" y="4602353"/>
                  </a:cubicBezTo>
                  <a:cubicBezTo>
                    <a:pt x="625572" y="4608554"/>
                    <a:pt x="625572" y="4629222"/>
                    <a:pt x="625572" y="4678824"/>
                  </a:cubicBezTo>
                  <a:cubicBezTo>
                    <a:pt x="663028" y="4687091"/>
                    <a:pt x="720915" y="4627155"/>
                    <a:pt x="739076" y="4691225"/>
                  </a:cubicBezTo>
                  <a:cubicBezTo>
                    <a:pt x="715240" y="4718093"/>
                    <a:pt x="706160" y="4693291"/>
                    <a:pt x="683459" y="4716026"/>
                  </a:cubicBezTo>
                  <a:cubicBezTo>
                    <a:pt x="684594" y="4757362"/>
                    <a:pt x="707295" y="4726360"/>
                    <a:pt x="715240" y="4747028"/>
                  </a:cubicBezTo>
                  <a:cubicBezTo>
                    <a:pt x="649408" y="4796630"/>
                    <a:pt x="652813" y="4815232"/>
                    <a:pt x="631247" y="4881369"/>
                  </a:cubicBezTo>
                  <a:cubicBezTo>
                    <a:pt x="613087" y="4827632"/>
                    <a:pt x="565415" y="5172785"/>
                    <a:pt x="604006" y="5168651"/>
                  </a:cubicBezTo>
                  <a:cubicBezTo>
                    <a:pt x="572225" y="5228588"/>
                    <a:pt x="633517" y="5193452"/>
                    <a:pt x="648273" y="5216187"/>
                  </a:cubicBezTo>
                  <a:cubicBezTo>
                    <a:pt x="634652" y="5259589"/>
                    <a:pt x="665298" y="5271990"/>
                    <a:pt x="668703" y="5317459"/>
                  </a:cubicBezTo>
                  <a:cubicBezTo>
                    <a:pt x="685729" y="5325726"/>
                    <a:pt x="718645" y="5282324"/>
                    <a:pt x="717510" y="5348461"/>
                  </a:cubicBezTo>
                  <a:cubicBezTo>
                    <a:pt x="684594" y="5354661"/>
                    <a:pt x="694809" y="5338127"/>
                    <a:pt x="672109" y="5379463"/>
                  </a:cubicBezTo>
                  <a:cubicBezTo>
                    <a:pt x="664163" y="5364996"/>
                    <a:pt x="647138" y="5350528"/>
                    <a:pt x="630112" y="5381530"/>
                  </a:cubicBezTo>
                  <a:cubicBezTo>
                    <a:pt x="642598" y="5424932"/>
                    <a:pt x="638057" y="5458001"/>
                    <a:pt x="635787" y="5493136"/>
                  </a:cubicBezTo>
                  <a:cubicBezTo>
                    <a:pt x="695944" y="5474535"/>
                    <a:pt x="653948" y="5511736"/>
                    <a:pt x="709565" y="5520004"/>
                  </a:cubicBezTo>
                  <a:cubicBezTo>
                    <a:pt x="726591" y="5557206"/>
                    <a:pt x="701620" y="5567540"/>
                    <a:pt x="698215" y="5592342"/>
                  </a:cubicBezTo>
                  <a:cubicBezTo>
                    <a:pt x="807178" y="5598542"/>
                    <a:pt x="863930" y="5681213"/>
                    <a:pt x="957004" y="5720481"/>
                  </a:cubicBezTo>
                  <a:cubicBezTo>
                    <a:pt x="957004" y="5757684"/>
                    <a:pt x="974029" y="5743216"/>
                    <a:pt x="976299" y="5772151"/>
                  </a:cubicBezTo>
                  <a:cubicBezTo>
                    <a:pt x="1153366" y="5734949"/>
                    <a:pt x="1270275" y="5770084"/>
                    <a:pt x="1474582" y="5656411"/>
                  </a:cubicBezTo>
                  <a:cubicBezTo>
                    <a:pt x="1449611" y="5615075"/>
                    <a:pt x="1379239" y="5648144"/>
                    <a:pt x="1365618" y="5627476"/>
                  </a:cubicBezTo>
                  <a:cubicBezTo>
                    <a:pt x="1504093" y="5522070"/>
                    <a:pt x="1673214" y="5484869"/>
                    <a:pt x="1838930" y="5424932"/>
                  </a:cubicBezTo>
                  <a:cubicBezTo>
                    <a:pt x="1997835" y="5369129"/>
                    <a:pt x="2154471" y="5387730"/>
                    <a:pt x="2311106" y="5261656"/>
                  </a:cubicBezTo>
                  <a:cubicBezTo>
                    <a:pt x="2348563" y="5288524"/>
                    <a:pt x="2378074" y="5236855"/>
                    <a:pt x="2413260" y="5218254"/>
                  </a:cubicBezTo>
                  <a:cubicBezTo>
                    <a:pt x="2597136" y="5116981"/>
                    <a:pt x="2830954" y="5036377"/>
                    <a:pt x="3012561" y="5009509"/>
                  </a:cubicBezTo>
                  <a:cubicBezTo>
                    <a:pt x="3044342" y="5005375"/>
                    <a:pt x="3080663" y="4972307"/>
                    <a:pt x="3095419" y="4953706"/>
                  </a:cubicBezTo>
                  <a:cubicBezTo>
                    <a:pt x="3154441" y="4970240"/>
                    <a:pt x="3256595" y="4899969"/>
                    <a:pt x="3309941" y="4873101"/>
                  </a:cubicBezTo>
                  <a:cubicBezTo>
                    <a:pt x="3307671" y="4854501"/>
                    <a:pt x="3298591" y="4833833"/>
                    <a:pt x="3308806" y="4823499"/>
                  </a:cubicBezTo>
                  <a:cubicBezTo>
                    <a:pt x="3382584" y="4792497"/>
                    <a:pt x="3487007" y="4759428"/>
                    <a:pt x="3555110" y="4685024"/>
                  </a:cubicBezTo>
                  <a:cubicBezTo>
                    <a:pt x="3546030" y="4676757"/>
                    <a:pt x="3526734" y="4699492"/>
                    <a:pt x="3525599" y="4666423"/>
                  </a:cubicBezTo>
                  <a:cubicBezTo>
                    <a:pt x="3590296" y="4637489"/>
                    <a:pt x="3669749" y="4625088"/>
                    <a:pt x="3731041" y="4579618"/>
                  </a:cubicBezTo>
                  <a:cubicBezTo>
                    <a:pt x="3718556" y="4575485"/>
                    <a:pt x="3704935" y="4575485"/>
                    <a:pt x="3693585" y="4565151"/>
                  </a:cubicBezTo>
                  <a:cubicBezTo>
                    <a:pt x="3769632" y="4459745"/>
                    <a:pt x="3801414" y="4408076"/>
                    <a:pt x="3905837" y="4385341"/>
                  </a:cubicBezTo>
                  <a:cubicBezTo>
                    <a:pt x="3897892" y="4323338"/>
                    <a:pt x="3921728" y="4284069"/>
                    <a:pt x="3975074" y="4261334"/>
                  </a:cubicBezTo>
                  <a:cubicBezTo>
                    <a:pt x="3989830" y="4224132"/>
                    <a:pt x="3944428" y="4238600"/>
                    <a:pt x="3961454" y="4193131"/>
                  </a:cubicBezTo>
                  <a:cubicBezTo>
                    <a:pt x="4151006" y="4147662"/>
                    <a:pt x="4203218" y="3837644"/>
                    <a:pt x="4290616" y="3664035"/>
                  </a:cubicBezTo>
                  <a:cubicBezTo>
                    <a:pt x="4294021" y="3657834"/>
                    <a:pt x="4308776" y="3641300"/>
                    <a:pt x="4311047" y="3637166"/>
                  </a:cubicBezTo>
                  <a:cubicBezTo>
                    <a:pt x="4431361" y="3504893"/>
                    <a:pt x="4580051" y="3486292"/>
                    <a:pt x="4671989" y="3304415"/>
                  </a:cubicBezTo>
                  <a:cubicBezTo>
                    <a:pt x="4707176" y="3165941"/>
                    <a:pt x="4800249" y="2990264"/>
                    <a:pt x="4696960" y="2876591"/>
                  </a:cubicBezTo>
                  <a:cubicBezTo>
                    <a:pt x="4708310" y="2847656"/>
                    <a:pt x="4702636" y="2808388"/>
                    <a:pt x="4691285" y="2764985"/>
                  </a:cubicBezTo>
                  <a:cubicBezTo>
                    <a:pt x="4644748" y="2787720"/>
                    <a:pt x="4430226" y="2711249"/>
                    <a:pt x="4382554" y="2676114"/>
                  </a:cubicBezTo>
                  <a:cubicBezTo>
                    <a:pt x="4392769" y="2632711"/>
                    <a:pt x="4371203" y="2589309"/>
                    <a:pt x="4376879" y="2564508"/>
                  </a:cubicBezTo>
                  <a:cubicBezTo>
                    <a:pt x="4421145" y="2560374"/>
                    <a:pt x="4433631" y="2529372"/>
                    <a:pt x="4459737" y="2510771"/>
                  </a:cubicBezTo>
                  <a:close/>
                </a:path>
              </a:pathLst>
            </a:custGeom>
            <a:blipFill>
              <a:blip r:embed="rId2"/>
              <a:stretch>
                <a:fillRect l="-37838" r="-37838"/>
              </a:stretch>
            </a:blipFill>
          </p:spPr>
          <p:txBody>
            <a:bodyPr/>
            <a:lstStyle/>
            <a:p>
              <a:endParaRPr lang="en-US"/>
            </a:p>
          </p:txBody>
        </p:sp>
      </p:grpSp>
      <p:sp>
        <p:nvSpPr>
          <p:cNvPr id="4" name="Freeform 4"/>
          <p:cNvSpPr/>
          <p:nvPr/>
        </p:nvSpPr>
        <p:spPr>
          <a:xfrm>
            <a:off x="-837503" y="-955781"/>
            <a:ext cx="12387273" cy="11675005"/>
          </a:xfrm>
          <a:custGeom>
            <a:avLst/>
            <a:gdLst/>
            <a:ahLst/>
            <a:cxnLst/>
            <a:rect l="l" t="t" r="r" b="b"/>
            <a:pathLst>
              <a:path w="12387273" h="11675005">
                <a:moveTo>
                  <a:pt x="0" y="0"/>
                </a:moveTo>
                <a:lnTo>
                  <a:pt x="12387273" y="0"/>
                </a:lnTo>
                <a:lnTo>
                  <a:pt x="12387273" y="11675005"/>
                </a:lnTo>
                <a:lnTo>
                  <a:pt x="0" y="11675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28700" y="1640276"/>
            <a:ext cx="8940417" cy="2676525"/>
          </a:xfrm>
          <a:prstGeom prst="rect">
            <a:avLst/>
          </a:prstGeom>
        </p:spPr>
        <p:txBody>
          <a:bodyPr lIns="0" tIns="0" rIns="0" bIns="0" rtlCol="0" anchor="t">
            <a:spAutoFit/>
          </a:bodyPr>
          <a:lstStyle/>
          <a:p>
            <a:pPr marL="647700" lvl="1" indent="-323850" algn="l">
              <a:lnSpc>
                <a:spcPts val="4200"/>
              </a:lnSpc>
              <a:buFont typeface="Arial"/>
              <a:buChar char="•"/>
            </a:pPr>
            <a:r>
              <a:rPr lang="en-US" sz="3000" spc="-150">
                <a:solidFill>
                  <a:srgbClr val="000000"/>
                </a:solidFill>
                <a:latin typeface="Poppins"/>
                <a:ea typeface="Poppins"/>
                <a:cs typeface="Poppins"/>
                <a:sym typeface="Poppins"/>
              </a:rPr>
              <a:t>Upload your document (PDF or website link)</a:t>
            </a:r>
          </a:p>
          <a:p>
            <a:pPr marL="647700" lvl="1" indent="-323850" algn="l">
              <a:lnSpc>
                <a:spcPts val="4200"/>
              </a:lnSpc>
              <a:buFont typeface="Arial"/>
              <a:buChar char="•"/>
            </a:pPr>
            <a:r>
              <a:rPr lang="en-US" sz="3000" spc="-150">
                <a:solidFill>
                  <a:srgbClr val="000000"/>
                </a:solidFill>
                <a:latin typeface="Poppins"/>
                <a:ea typeface="Poppins"/>
                <a:cs typeface="Poppins"/>
                <a:sym typeface="Poppins"/>
              </a:rPr>
              <a:t>Transform into plain, accessible language</a:t>
            </a:r>
          </a:p>
          <a:p>
            <a:pPr marL="647700" lvl="1" indent="-323850" algn="l">
              <a:lnSpc>
                <a:spcPts val="4200"/>
              </a:lnSpc>
              <a:buFont typeface="Arial"/>
              <a:buChar char="•"/>
            </a:pPr>
            <a:r>
              <a:rPr lang="en-US" sz="3000" spc="-150">
                <a:solidFill>
                  <a:srgbClr val="000000"/>
                </a:solidFill>
                <a:latin typeface="Poppins"/>
                <a:ea typeface="Poppins"/>
                <a:cs typeface="Poppins"/>
                <a:sym typeface="Poppins"/>
              </a:rPr>
              <a:t>Enhance with images and symbols</a:t>
            </a:r>
          </a:p>
          <a:p>
            <a:pPr marL="647700" lvl="1" indent="-323850" algn="l">
              <a:lnSpc>
                <a:spcPts val="4200"/>
              </a:lnSpc>
              <a:buFont typeface="Arial"/>
              <a:buChar char="•"/>
            </a:pPr>
            <a:r>
              <a:rPr lang="en-US" sz="3000" spc="-150">
                <a:solidFill>
                  <a:srgbClr val="000000"/>
                </a:solidFill>
                <a:latin typeface="Poppins"/>
                <a:ea typeface="Poppins"/>
                <a:cs typeface="Poppins"/>
                <a:sym typeface="Poppins"/>
              </a:rPr>
              <a:t>Review for tone and accuracy</a:t>
            </a:r>
          </a:p>
          <a:p>
            <a:pPr marL="647700" lvl="1" indent="-323850" algn="l">
              <a:lnSpc>
                <a:spcPts val="4200"/>
              </a:lnSpc>
              <a:buFont typeface="Arial"/>
              <a:buChar char="•"/>
            </a:pPr>
            <a:r>
              <a:rPr lang="en-US" sz="3000" spc="-150">
                <a:solidFill>
                  <a:srgbClr val="000000"/>
                </a:solidFill>
                <a:latin typeface="Poppins"/>
                <a:ea typeface="Poppins"/>
                <a:cs typeface="Poppins"/>
                <a:sym typeface="Poppins"/>
              </a:rPr>
              <a:t>Deliver ready for print, download, or email</a:t>
            </a:r>
          </a:p>
        </p:txBody>
      </p:sp>
      <p:sp>
        <p:nvSpPr>
          <p:cNvPr id="6" name="TextBox 6"/>
          <p:cNvSpPr txBox="1"/>
          <p:nvPr/>
        </p:nvSpPr>
        <p:spPr>
          <a:xfrm>
            <a:off x="1028700" y="758118"/>
            <a:ext cx="2690068" cy="635000"/>
          </a:xfrm>
          <a:prstGeom prst="rect">
            <a:avLst/>
          </a:prstGeom>
        </p:spPr>
        <p:txBody>
          <a:bodyPr lIns="0" tIns="0" rIns="0" bIns="0" rtlCol="0" anchor="t">
            <a:spAutoFit/>
          </a:bodyPr>
          <a:lstStyle/>
          <a:p>
            <a:pPr algn="ctr">
              <a:lnSpc>
                <a:spcPts val="4900"/>
              </a:lnSpc>
              <a:spcBef>
                <a:spcPct val="0"/>
              </a:spcBef>
            </a:pPr>
            <a:r>
              <a:rPr lang="en-US" sz="3500" b="1" spc="-175">
                <a:solidFill>
                  <a:srgbClr val="000000"/>
                </a:solidFill>
                <a:latin typeface="Poppins Bold"/>
                <a:ea typeface="Poppins Bold"/>
                <a:cs typeface="Poppins Bold"/>
                <a:sym typeface="Poppins Bold"/>
              </a:rPr>
              <a:t>How It Works</a:t>
            </a:r>
          </a:p>
        </p:txBody>
      </p:sp>
      <p:sp>
        <p:nvSpPr>
          <p:cNvPr id="7" name="TextBox 7"/>
          <p:cNvSpPr txBox="1"/>
          <p:nvPr/>
        </p:nvSpPr>
        <p:spPr>
          <a:xfrm>
            <a:off x="1028700" y="6210195"/>
            <a:ext cx="8940417" cy="3743325"/>
          </a:xfrm>
          <a:prstGeom prst="rect">
            <a:avLst/>
          </a:prstGeom>
        </p:spPr>
        <p:txBody>
          <a:bodyPr lIns="0" tIns="0" rIns="0" bIns="0" rtlCol="0" anchor="t">
            <a:spAutoFit/>
          </a:bodyPr>
          <a:lstStyle/>
          <a:p>
            <a:pPr algn="l">
              <a:lnSpc>
                <a:spcPts val="4200"/>
              </a:lnSpc>
              <a:spcBef>
                <a:spcPct val="0"/>
              </a:spcBef>
            </a:pPr>
            <a:r>
              <a:rPr lang="en-US" sz="3000" spc="-150">
                <a:solidFill>
                  <a:srgbClr val="000000"/>
                </a:solidFill>
                <a:latin typeface="Poppins"/>
                <a:ea typeface="Poppins"/>
                <a:cs typeface="Poppins"/>
                <a:sym typeface="Poppins"/>
              </a:rPr>
              <a:t>askVERA doesn’t stop at producing a simplified version of your content. She helps you rethink how your organisation communicates. By automating the heavy lifting, askVERA frees your teams to focus on the message itself rather than wrestling with formatting.</a:t>
            </a:r>
          </a:p>
          <a:p>
            <a:pPr algn="l">
              <a:lnSpc>
                <a:spcPts val="4200"/>
              </a:lnSpc>
              <a:spcBef>
                <a:spcPct val="0"/>
              </a:spcBef>
            </a:pPr>
            <a:endParaRPr lang="en-US" sz="3000" spc="-150">
              <a:solidFill>
                <a:srgbClr val="000000"/>
              </a:solidFill>
              <a:latin typeface="Poppins"/>
              <a:ea typeface="Poppins"/>
              <a:cs typeface="Poppins"/>
              <a:sym typeface="Poppins"/>
            </a:endParaRPr>
          </a:p>
        </p:txBody>
      </p:sp>
      <p:sp>
        <p:nvSpPr>
          <p:cNvPr id="8" name="TextBox 8"/>
          <p:cNvSpPr txBox="1"/>
          <p:nvPr/>
        </p:nvSpPr>
        <p:spPr>
          <a:xfrm>
            <a:off x="1028700" y="5202133"/>
            <a:ext cx="6951315" cy="635000"/>
          </a:xfrm>
          <a:prstGeom prst="rect">
            <a:avLst/>
          </a:prstGeom>
        </p:spPr>
        <p:txBody>
          <a:bodyPr lIns="0" tIns="0" rIns="0" bIns="0" rtlCol="0" anchor="t">
            <a:spAutoFit/>
          </a:bodyPr>
          <a:lstStyle/>
          <a:p>
            <a:pPr algn="ctr">
              <a:lnSpc>
                <a:spcPts val="4900"/>
              </a:lnSpc>
              <a:spcBef>
                <a:spcPct val="0"/>
              </a:spcBef>
            </a:pPr>
            <a:r>
              <a:rPr lang="en-US" sz="3500" b="1" spc="-175">
                <a:solidFill>
                  <a:srgbClr val="000000"/>
                </a:solidFill>
                <a:latin typeface="Poppins Bold"/>
                <a:ea typeface="Poppins Bold"/>
                <a:cs typeface="Poppins Bold"/>
                <a:sym typeface="Poppins Bold"/>
              </a:rPr>
              <a:t>More Than Just a Conversion Tool</a:t>
            </a:r>
          </a:p>
        </p:txBody>
      </p:sp>
      <p:sp>
        <p:nvSpPr>
          <p:cNvPr id="9" name="Freeform 9"/>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7C614"/>
        </a:solidFill>
        <a:effectLst/>
      </p:bgPr>
    </p:bg>
    <p:spTree>
      <p:nvGrpSpPr>
        <p:cNvPr id="1" name=""/>
        <p:cNvGrpSpPr/>
        <p:nvPr/>
      </p:nvGrpSpPr>
      <p:grpSpPr>
        <a:xfrm>
          <a:off x="0" y="0"/>
          <a:ext cx="0" cy="0"/>
          <a:chOff x="0" y="0"/>
          <a:chExt cx="0" cy="0"/>
        </a:xfrm>
      </p:grpSpPr>
      <p:grpSp>
        <p:nvGrpSpPr>
          <p:cNvPr id="2" name="Group 2"/>
          <p:cNvGrpSpPr/>
          <p:nvPr/>
        </p:nvGrpSpPr>
        <p:grpSpPr>
          <a:xfrm>
            <a:off x="422464" y="642743"/>
            <a:ext cx="7063325" cy="8974770"/>
            <a:chOff x="0" y="0"/>
            <a:chExt cx="4854071" cy="6167657"/>
          </a:xfrm>
        </p:grpSpPr>
        <p:sp>
          <p:nvSpPr>
            <p:cNvPr id="3" name="Freeform 3"/>
            <p:cNvSpPr/>
            <p:nvPr/>
          </p:nvSpPr>
          <p:spPr>
            <a:xfrm>
              <a:off x="-1301" y="2760"/>
              <a:ext cx="4855371" cy="6164898"/>
            </a:xfrm>
            <a:custGeom>
              <a:avLst/>
              <a:gdLst/>
              <a:ahLst/>
              <a:cxnLst/>
              <a:rect l="l" t="t" r="r" b="b"/>
              <a:pathLst>
                <a:path w="4855371" h="6164898">
                  <a:moveTo>
                    <a:pt x="4393558" y="2681517"/>
                  </a:moveTo>
                  <a:cubicBezTo>
                    <a:pt x="4443877" y="2643991"/>
                    <a:pt x="4510968" y="2661650"/>
                    <a:pt x="4567996" y="2624123"/>
                  </a:cubicBezTo>
                  <a:cubicBezTo>
                    <a:pt x="4688761" y="2542447"/>
                    <a:pt x="4784925" y="2412207"/>
                    <a:pt x="4855371" y="2264307"/>
                  </a:cubicBezTo>
                  <a:cubicBezTo>
                    <a:pt x="4840835" y="2111992"/>
                    <a:pt x="4836362" y="2028108"/>
                    <a:pt x="4846426" y="1900075"/>
                  </a:cubicBezTo>
                  <a:cubicBezTo>
                    <a:pt x="4837481" y="1891245"/>
                    <a:pt x="4818471" y="1915527"/>
                    <a:pt x="4817353" y="1880208"/>
                  </a:cubicBezTo>
                  <a:cubicBezTo>
                    <a:pt x="4815117" y="1778664"/>
                    <a:pt x="4790516" y="1741137"/>
                    <a:pt x="4767034" y="1655046"/>
                  </a:cubicBezTo>
                  <a:cubicBezTo>
                    <a:pt x="4587005" y="1705818"/>
                    <a:pt x="4259375" y="1983959"/>
                    <a:pt x="4064810" y="1959676"/>
                  </a:cubicBezTo>
                  <a:cubicBezTo>
                    <a:pt x="4184456" y="1791909"/>
                    <a:pt x="4270557" y="1604275"/>
                    <a:pt x="4272794" y="1357039"/>
                  </a:cubicBezTo>
                  <a:cubicBezTo>
                    <a:pt x="4262730" y="1337171"/>
                    <a:pt x="4205702" y="1323927"/>
                    <a:pt x="4192284" y="1332756"/>
                  </a:cubicBezTo>
                  <a:cubicBezTo>
                    <a:pt x="4146438" y="1315097"/>
                    <a:pt x="4099474" y="1233420"/>
                    <a:pt x="4079346" y="1182649"/>
                  </a:cubicBezTo>
                  <a:cubicBezTo>
                    <a:pt x="4060337" y="1206931"/>
                    <a:pt x="4056983" y="1180441"/>
                    <a:pt x="4040210" y="1198101"/>
                  </a:cubicBezTo>
                  <a:cubicBezTo>
                    <a:pt x="3968645" y="1089935"/>
                    <a:pt x="3817689" y="1253288"/>
                    <a:pt x="3745007" y="1151744"/>
                  </a:cubicBezTo>
                  <a:cubicBezTo>
                    <a:pt x="3778553" y="977354"/>
                    <a:pt x="3710343" y="937620"/>
                    <a:pt x="3664498" y="853736"/>
                  </a:cubicBezTo>
                  <a:cubicBezTo>
                    <a:pt x="3681270" y="716874"/>
                    <a:pt x="3639897" y="644027"/>
                    <a:pt x="3601879" y="515994"/>
                  </a:cubicBezTo>
                  <a:cubicBezTo>
                    <a:pt x="3554914" y="560144"/>
                    <a:pt x="3558269" y="491712"/>
                    <a:pt x="3563860" y="447563"/>
                  </a:cubicBezTo>
                  <a:cubicBezTo>
                    <a:pt x="3529196" y="467430"/>
                    <a:pt x="3507951" y="440940"/>
                    <a:pt x="3488941" y="405621"/>
                  </a:cubicBezTo>
                  <a:cubicBezTo>
                    <a:pt x="3421850" y="456393"/>
                    <a:pt x="3360349" y="458600"/>
                    <a:pt x="3306676" y="469638"/>
                  </a:cubicBezTo>
                  <a:cubicBezTo>
                    <a:pt x="3032719" y="527032"/>
                    <a:pt x="2692789" y="672724"/>
                    <a:pt x="2446786" y="697006"/>
                  </a:cubicBezTo>
                  <a:cubicBezTo>
                    <a:pt x="2672661" y="507164"/>
                    <a:pt x="2934318" y="385754"/>
                    <a:pt x="3100928" y="222401"/>
                  </a:cubicBezTo>
                  <a:cubicBezTo>
                    <a:pt x="3106519" y="129688"/>
                    <a:pt x="3105401" y="87746"/>
                    <a:pt x="3102047" y="1655"/>
                  </a:cubicBezTo>
                  <a:cubicBezTo>
                    <a:pt x="2922018" y="-18000"/>
                    <a:pt x="2645824" y="140725"/>
                    <a:pt x="2389759" y="299663"/>
                  </a:cubicBezTo>
                  <a:cubicBezTo>
                    <a:pt x="1795999" y="668309"/>
                    <a:pt x="1080356" y="1087728"/>
                    <a:pt x="743780" y="1741137"/>
                  </a:cubicBezTo>
                  <a:cubicBezTo>
                    <a:pt x="752726" y="1838266"/>
                    <a:pt x="738189" y="1964091"/>
                    <a:pt x="775090" y="2047975"/>
                  </a:cubicBezTo>
                  <a:cubicBezTo>
                    <a:pt x="652089" y="2180423"/>
                    <a:pt x="511196" y="2299626"/>
                    <a:pt x="391550" y="2436489"/>
                  </a:cubicBezTo>
                  <a:cubicBezTo>
                    <a:pt x="396023" y="2551277"/>
                    <a:pt x="426214" y="2670480"/>
                    <a:pt x="438514" y="2690347"/>
                  </a:cubicBezTo>
                  <a:cubicBezTo>
                    <a:pt x="399377" y="2732289"/>
                    <a:pt x="459760" y="2701385"/>
                    <a:pt x="457523" y="2745534"/>
                  </a:cubicBezTo>
                  <a:cubicBezTo>
                    <a:pt x="440750" y="2760986"/>
                    <a:pt x="451932" y="2798513"/>
                    <a:pt x="427332" y="2809551"/>
                  </a:cubicBezTo>
                  <a:cubicBezTo>
                    <a:pt x="336759" y="2780853"/>
                    <a:pt x="236121" y="2919924"/>
                    <a:pt x="143311" y="2961866"/>
                  </a:cubicBezTo>
                  <a:cubicBezTo>
                    <a:pt x="139957" y="2990563"/>
                    <a:pt x="173503" y="2986148"/>
                    <a:pt x="152257" y="3010430"/>
                  </a:cubicBezTo>
                  <a:cubicBezTo>
                    <a:pt x="90756" y="3039127"/>
                    <a:pt x="84047" y="3103143"/>
                    <a:pt x="22547" y="3131840"/>
                  </a:cubicBezTo>
                  <a:cubicBezTo>
                    <a:pt x="20310" y="3158330"/>
                    <a:pt x="18074" y="3184819"/>
                    <a:pt x="21428" y="3215724"/>
                  </a:cubicBezTo>
                  <a:cubicBezTo>
                    <a:pt x="30374" y="3237799"/>
                    <a:pt x="84047" y="3211309"/>
                    <a:pt x="69511" y="3248836"/>
                  </a:cubicBezTo>
                  <a:cubicBezTo>
                    <a:pt x="37083" y="3270911"/>
                    <a:pt x="-1239" y="3264288"/>
                    <a:pt x="31" y="3326097"/>
                  </a:cubicBezTo>
                  <a:cubicBezTo>
                    <a:pt x="18074" y="3365832"/>
                    <a:pt x="54974" y="3339342"/>
                    <a:pt x="65038" y="3403359"/>
                  </a:cubicBezTo>
                  <a:cubicBezTo>
                    <a:pt x="57211" y="3434263"/>
                    <a:pt x="32610" y="3451923"/>
                    <a:pt x="39320" y="3491657"/>
                  </a:cubicBezTo>
                  <a:cubicBezTo>
                    <a:pt x="91875" y="3489450"/>
                    <a:pt x="138839" y="3509317"/>
                    <a:pt x="193630" y="3502695"/>
                  </a:cubicBezTo>
                  <a:cubicBezTo>
                    <a:pt x="176857" y="3520354"/>
                    <a:pt x="207048" y="3560088"/>
                    <a:pt x="251776" y="3542429"/>
                  </a:cubicBezTo>
                  <a:cubicBezTo>
                    <a:pt x="249540" y="3573333"/>
                    <a:pt x="210403" y="3577748"/>
                    <a:pt x="213757" y="3610860"/>
                  </a:cubicBezTo>
                  <a:cubicBezTo>
                    <a:pt x="278613" y="3586578"/>
                    <a:pt x="296504" y="3538014"/>
                    <a:pt x="356886" y="3520354"/>
                  </a:cubicBezTo>
                  <a:cubicBezTo>
                    <a:pt x="316631" y="3584371"/>
                    <a:pt x="265194" y="3683707"/>
                    <a:pt x="214876" y="3705781"/>
                  </a:cubicBezTo>
                  <a:cubicBezTo>
                    <a:pt x="200339" y="3745516"/>
                    <a:pt x="205930" y="3798495"/>
                    <a:pt x="198103" y="3840437"/>
                  </a:cubicBezTo>
                  <a:cubicBezTo>
                    <a:pt x="184685" y="3831607"/>
                    <a:pt x="185803" y="3970677"/>
                    <a:pt x="220467" y="4003789"/>
                  </a:cubicBezTo>
                  <a:cubicBezTo>
                    <a:pt x="264076" y="3981715"/>
                    <a:pt x="362477" y="3992752"/>
                    <a:pt x="426214" y="4019241"/>
                  </a:cubicBezTo>
                  <a:cubicBezTo>
                    <a:pt x="421741" y="4043524"/>
                    <a:pt x="407205" y="4061183"/>
                    <a:pt x="415032" y="4096503"/>
                  </a:cubicBezTo>
                  <a:cubicBezTo>
                    <a:pt x="436278" y="4111955"/>
                    <a:pt x="487714" y="4023656"/>
                    <a:pt x="508960" y="4056768"/>
                  </a:cubicBezTo>
                  <a:cubicBezTo>
                    <a:pt x="540269" y="4078843"/>
                    <a:pt x="484360" y="4100917"/>
                    <a:pt x="500015" y="4145067"/>
                  </a:cubicBezTo>
                  <a:cubicBezTo>
                    <a:pt x="707998" y="3939773"/>
                    <a:pt x="874609" y="3902245"/>
                    <a:pt x="1085947" y="3802910"/>
                  </a:cubicBezTo>
                  <a:cubicBezTo>
                    <a:pt x="850009" y="4005997"/>
                    <a:pt x="531324" y="4553448"/>
                    <a:pt x="525733" y="4732253"/>
                  </a:cubicBezTo>
                  <a:cubicBezTo>
                    <a:pt x="554806" y="4732253"/>
                    <a:pt x="579406" y="4745497"/>
                    <a:pt x="606243" y="4756535"/>
                  </a:cubicBezTo>
                  <a:cubicBezTo>
                    <a:pt x="597297" y="4802891"/>
                    <a:pt x="583879" y="4847041"/>
                    <a:pt x="581643" y="4897813"/>
                  </a:cubicBezTo>
                  <a:cubicBezTo>
                    <a:pt x="596179" y="4847041"/>
                    <a:pt x="647616" y="4822759"/>
                    <a:pt x="652089" y="4915472"/>
                  </a:cubicBezTo>
                  <a:cubicBezTo>
                    <a:pt x="616307" y="4922095"/>
                    <a:pt x="616307" y="4944169"/>
                    <a:pt x="616307" y="4997148"/>
                  </a:cubicBezTo>
                  <a:cubicBezTo>
                    <a:pt x="653207" y="5005978"/>
                    <a:pt x="710235" y="4941962"/>
                    <a:pt x="728126" y="5010393"/>
                  </a:cubicBezTo>
                  <a:cubicBezTo>
                    <a:pt x="704644" y="5039090"/>
                    <a:pt x="695698" y="5012601"/>
                    <a:pt x="673334" y="5036883"/>
                  </a:cubicBezTo>
                  <a:cubicBezTo>
                    <a:pt x="674453" y="5081032"/>
                    <a:pt x="696816" y="5047920"/>
                    <a:pt x="704644" y="5069995"/>
                  </a:cubicBezTo>
                  <a:cubicBezTo>
                    <a:pt x="639789" y="5122974"/>
                    <a:pt x="643143" y="5142841"/>
                    <a:pt x="621898" y="5213480"/>
                  </a:cubicBezTo>
                  <a:cubicBezTo>
                    <a:pt x="604006" y="5156086"/>
                    <a:pt x="557042" y="5524732"/>
                    <a:pt x="595061" y="5520318"/>
                  </a:cubicBezTo>
                  <a:cubicBezTo>
                    <a:pt x="563752" y="5584334"/>
                    <a:pt x="624134" y="5546807"/>
                    <a:pt x="638670" y="5571089"/>
                  </a:cubicBezTo>
                  <a:cubicBezTo>
                    <a:pt x="625252" y="5617446"/>
                    <a:pt x="655443" y="5630691"/>
                    <a:pt x="658798" y="5679255"/>
                  </a:cubicBezTo>
                  <a:cubicBezTo>
                    <a:pt x="675571" y="5688085"/>
                    <a:pt x="707998" y="5641728"/>
                    <a:pt x="706880" y="5712367"/>
                  </a:cubicBezTo>
                  <a:cubicBezTo>
                    <a:pt x="674453" y="5718990"/>
                    <a:pt x="684516" y="5701330"/>
                    <a:pt x="662152" y="5745479"/>
                  </a:cubicBezTo>
                  <a:cubicBezTo>
                    <a:pt x="654325" y="5730027"/>
                    <a:pt x="637552" y="5714575"/>
                    <a:pt x="620779" y="5747687"/>
                  </a:cubicBezTo>
                  <a:cubicBezTo>
                    <a:pt x="633079" y="5794044"/>
                    <a:pt x="628607" y="5829363"/>
                    <a:pt x="626370" y="5866889"/>
                  </a:cubicBezTo>
                  <a:cubicBezTo>
                    <a:pt x="685634" y="5847022"/>
                    <a:pt x="644261" y="5886756"/>
                    <a:pt x="699053" y="5895587"/>
                  </a:cubicBezTo>
                  <a:cubicBezTo>
                    <a:pt x="715826" y="5935321"/>
                    <a:pt x="691225" y="5946358"/>
                    <a:pt x="687871" y="5972848"/>
                  </a:cubicBezTo>
                  <a:cubicBezTo>
                    <a:pt x="795217" y="5979470"/>
                    <a:pt x="851127" y="6067769"/>
                    <a:pt x="942819" y="6109711"/>
                  </a:cubicBezTo>
                  <a:cubicBezTo>
                    <a:pt x="942819" y="6149445"/>
                    <a:pt x="959591" y="6133993"/>
                    <a:pt x="961828" y="6164897"/>
                  </a:cubicBezTo>
                  <a:cubicBezTo>
                    <a:pt x="1136266" y="6125163"/>
                    <a:pt x="1251440" y="6162690"/>
                    <a:pt x="1452714" y="6041279"/>
                  </a:cubicBezTo>
                  <a:cubicBezTo>
                    <a:pt x="1428114" y="5997130"/>
                    <a:pt x="1358786" y="6032450"/>
                    <a:pt x="1345368" y="6010375"/>
                  </a:cubicBezTo>
                  <a:cubicBezTo>
                    <a:pt x="1481787" y="5897794"/>
                    <a:pt x="1648398" y="5858060"/>
                    <a:pt x="1811654" y="5794044"/>
                  </a:cubicBezTo>
                  <a:cubicBezTo>
                    <a:pt x="1968201" y="5734442"/>
                    <a:pt x="2122511" y="5754309"/>
                    <a:pt x="2276821" y="5619653"/>
                  </a:cubicBezTo>
                  <a:cubicBezTo>
                    <a:pt x="2313722" y="5648350"/>
                    <a:pt x="2342795" y="5593164"/>
                    <a:pt x="2377459" y="5573297"/>
                  </a:cubicBezTo>
                  <a:cubicBezTo>
                    <a:pt x="2558606" y="5465131"/>
                    <a:pt x="2788953" y="5379040"/>
                    <a:pt x="2967864" y="5350343"/>
                  </a:cubicBezTo>
                  <a:cubicBezTo>
                    <a:pt x="2999173" y="5345928"/>
                    <a:pt x="3034956" y="5310608"/>
                    <a:pt x="3049492" y="5290741"/>
                  </a:cubicBezTo>
                  <a:cubicBezTo>
                    <a:pt x="3107638" y="5308401"/>
                    <a:pt x="3208275" y="5233347"/>
                    <a:pt x="3260830" y="5204650"/>
                  </a:cubicBezTo>
                  <a:cubicBezTo>
                    <a:pt x="3258594" y="5184783"/>
                    <a:pt x="3249648" y="5162708"/>
                    <a:pt x="3259712" y="5151671"/>
                  </a:cubicBezTo>
                  <a:cubicBezTo>
                    <a:pt x="3332394" y="5118559"/>
                    <a:pt x="3435268" y="5083239"/>
                    <a:pt x="3502360" y="5003771"/>
                  </a:cubicBezTo>
                  <a:cubicBezTo>
                    <a:pt x="3493414" y="4994941"/>
                    <a:pt x="3474405" y="5019223"/>
                    <a:pt x="3473287" y="4983903"/>
                  </a:cubicBezTo>
                  <a:cubicBezTo>
                    <a:pt x="3537024" y="4952999"/>
                    <a:pt x="3615297" y="4939754"/>
                    <a:pt x="3675679" y="4891190"/>
                  </a:cubicBezTo>
                  <a:cubicBezTo>
                    <a:pt x="3663379" y="4886775"/>
                    <a:pt x="3649961" y="4886775"/>
                    <a:pt x="3638779" y="4875738"/>
                  </a:cubicBezTo>
                  <a:cubicBezTo>
                    <a:pt x="3713698" y="4763157"/>
                    <a:pt x="3745007" y="4707970"/>
                    <a:pt x="3847881" y="4683688"/>
                  </a:cubicBezTo>
                  <a:cubicBezTo>
                    <a:pt x="3840054" y="4617465"/>
                    <a:pt x="3863535" y="4575523"/>
                    <a:pt x="3916091" y="4551241"/>
                  </a:cubicBezTo>
                  <a:cubicBezTo>
                    <a:pt x="3930627" y="4511506"/>
                    <a:pt x="3885899" y="4526958"/>
                    <a:pt x="3902672" y="4478394"/>
                  </a:cubicBezTo>
                  <a:cubicBezTo>
                    <a:pt x="4089410" y="4429830"/>
                    <a:pt x="4140847" y="4098710"/>
                    <a:pt x="4226948" y="3913283"/>
                  </a:cubicBezTo>
                  <a:cubicBezTo>
                    <a:pt x="4230303" y="3906660"/>
                    <a:pt x="4244839" y="3889001"/>
                    <a:pt x="4247076" y="3884586"/>
                  </a:cubicBezTo>
                  <a:cubicBezTo>
                    <a:pt x="4365604" y="3743308"/>
                    <a:pt x="4512087" y="3723441"/>
                    <a:pt x="4602660" y="3529184"/>
                  </a:cubicBezTo>
                  <a:cubicBezTo>
                    <a:pt x="4637324" y="3381284"/>
                    <a:pt x="4729016" y="3193650"/>
                    <a:pt x="4627260" y="3072239"/>
                  </a:cubicBezTo>
                  <a:cubicBezTo>
                    <a:pt x="4638443" y="3041334"/>
                    <a:pt x="4632852" y="2999393"/>
                    <a:pt x="4621670" y="2953036"/>
                  </a:cubicBezTo>
                  <a:cubicBezTo>
                    <a:pt x="4575824" y="2977318"/>
                    <a:pt x="4364485" y="2895642"/>
                    <a:pt x="4317521" y="2858115"/>
                  </a:cubicBezTo>
                  <a:cubicBezTo>
                    <a:pt x="4327585" y="2811758"/>
                    <a:pt x="4306339" y="2765401"/>
                    <a:pt x="4311931" y="2738912"/>
                  </a:cubicBezTo>
                  <a:cubicBezTo>
                    <a:pt x="4355540" y="2734497"/>
                    <a:pt x="4367840" y="2701385"/>
                    <a:pt x="4393558" y="2681517"/>
                  </a:cubicBezTo>
                  <a:close/>
                </a:path>
              </a:pathLst>
            </a:custGeom>
            <a:blipFill>
              <a:blip r:embed="rId2"/>
              <a:stretch>
                <a:fillRect l="-77320" r="-13075"/>
              </a:stretch>
            </a:blipFill>
          </p:spPr>
          <p:txBody>
            <a:bodyPr/>
            <a:lstStyle/>
            <a:p>
              <a:endParaRPr lang="en-US"/>
            </a:p>
          </p:txBody>
        </p:sp>
      </p:grpSp>
      <p:sp>
        <p:nvSpPr>
          <p:cNvPr id="4" name="Freeform 4"/>
          <p:cNvSpPr/>
          <p:nvPr/>
        </p:nvSpPr>
        <p:spPr>
          <a:xfrm>
            <a:off x="6099491" y="-2965592"/>
            <a:ext cx="15389882" cy="16660224"/>
          </a:xfrm>
          <a:custGeom>
            <a:avLst/>
            <a:gdLst/>
            <a:ahLst/>
            <a:cxnLst/>
            <a:rect l="l" t="t" r="r" b="b"/>
            <a:pathLst>
              <a:path w="15389882" h="16660224">
                <a:moveTo>
                  <a:pt x="0" y="0"/>
                </a:moveTo>
                <a:lnTo>
                  <a:pt x="15389882" y="0"/>
                </a:lnTo>
                <a:lnTo>
                  <a:pt x="15389882" y="16660224"/>
                </a:lnTo>
                <a:lnTo>
                  <a:pt x="0" y="166602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7228292" y="1238345"/>
            <a:ext cx="10303194" cy="5886355"/>
          </a:xfrm>
          <a:prstGeom prst="rect">
            <a:avLst/>
          </a:prstGeom>
        </p:spPr>
        <p:txBody>
          <a:bodyPr lIns="0" tIns="0" rIns="0" bIns="0" rtlCol="0" anchor="t">
            <a:spAutoFit/>
          </a:bodyPr>
          <a:lstStyle/>
          <a:p>
            <a:pPr algn="l">
              <a:lnSpc>
                <a:spcPts val="4205"/>
              </a:lnSpc>
              <a:spcBef>
                <a:spcPct val="0"/>
              </a:spcBef>
            </a:pPr>
            <a:r>
              <a:rPr lang="en-US" sz="3003" spc="-150">
                <a:solidFill>
                  <a:srgbClr val="000000"/>
                </a:solidFill>
                <a:latin typeface="Poppins"/>
                <a:ea typeface="Poppins"/>
                <a:cs typeface="Poppins"/>
                <a:sym typeface="Poppins"/>
              </a:rPr>
              <a:t>The right Easy Read solution depends on your audience. AskVERA is built for:</a:t>
            </a:r>
          </a:p>
          <a:p>
            <a:pPr marL="648510" lvl="1" indent="-324255" algn="l">
              <a:lnSpc>
                <a:spcPts val="4205"/>
              </a:lnSpc>
              <a:buFont typeface="Arial"/>
              <a:buChar char="•"/>
            </a:pPr>
            <a:r>
              <a:rPr lang="en-US" sz="3003" spc="-150">
                <a:solidFill>
                  <a:srgbClr val="000000"/>
                </a:solidFill>
                <a:latin typeface="Poppins"/>
                <a:ea typeface="Poppins"/>
                <a:cs typeface="Poppins"/>
                <a:sym typeface="Poppins"/>
              </a:rPr>
              <a:t>Public sector and government services needing clear policies, benefits information, or service updates.</a:t>
            </a:r>
          </a:p>
          <a:p>
            <a:pPr marL="648510" lvl="1" indent="-324255" algn="l">
              <a:lnSpc>
                <a:spcPts val="4205"/>
              </a:lnSpc>
              <a:buFont typeface="Arial"/>
              <a:buChar char="•"/>
            </a:pPr>
            <a:r>
              <a:rPr lang="en-US" sz="3003" spc="-150">
                <a:solidFill>
                  <a:srgbClr val="000000"/>
                </a:solidFill>
                <a:latin typeface="Poppins"/>
                <a:ea typeface="Poppins"/>
                <a:cs typeface="Poppins"/>
                <a:sym typeface="Poppins"/>
              </a:rPr>
              <a:t>Healthcare providers needing accessible patient communications.</a:t>
            </a:r>
          </a:p>
          <a:p>
            <a:pPr marL="648510" lvl="1" indent="-324255" algn="l">
              <a:lnSpc>
                <a:spcPts val="4205"/>
              </a:lnSpc>
              <a:buFont typeface="Arial"/>
              <a:buChar char="•"/>
            </a:pPr>
            <a:r>
              <a:rPr lang="en-US" sz="3003" spc="-150">
                <a:solidFill>
                  <a:srgbClr val="000000"/>
                </a:solidFill>
                <a:latin typeface="Poppins"/>
                <a:ea typeface="Poppins"/>
                <a:cs typeface="Poppins"/>
                <a:sym typeface="Poppins"/>
              </a:rPr>
              <a:t>Education and training organisations needing clear learning materials.</a:t>
            </a:r>
          </a:p>
          <a:p>
            <a:pPr marL="648510" lvl="1" indent="-324255" algn="l">
              <a:lnSpc>
                <a:spcPts val="4205"/>
              </a:lnSpc>
              <a:buFont typeface="Arial"/>
              <a:buChar char="•"/>
            </a:pPr>
            <a:r>
              <a:rPr lang="en-US" sz="3003" spc="-150">
                <a:solidFill>
                  <a:srgbClr val="000000"/>
                </a:solidFill>
                <a:latin typeface="Poppins"/>
                <a:ea typeface="Poppins"/>
                <a:cs typeface="Poppins"/>
                <a:sym typeface="Poppins"/>
              </a:rPr>
              <a:t>Charities and non-profits engaging diverse audiences.</a:t>
            </a:r>
          </a:p>
          <a:p>
            <a:pPr algn="l">
              <a:lnSpc>
                <a:spcPts val="4205"/>
              </a:lnSpc>
              <a:spcBef>
                <a:spcPct val="0"/>
              </a:spcBef>
            </a:pPr>
            <a:r>
              <a:rPr lang="en-US" sz="3003" spc="-150">
                <a:solidFill>
                  <a:srgbClr val="000000"/>
                </a:solidFill>
                <a:latin typeface="Poppins"/>
                <a:ea typeface="Poppins"/>
                <a:cs typeface="Poppins"/>
                <a:sym typeface="Poppins"/>
              </a:rPr>
              <a:t>Any organisation that wants to build inclusion and trust.</a:t>
            </a:r>
          </a:p>
          <a:p>
            <a:pPr algn="l">
              <a:lnSpc>
                <a:spcPts val="4205"/>
              </a:lnSpc>
              <a:spcBef>
                <a:spcPct val="0"/>
              </a:spcBef>
            </a:pPr>
            <a:endParaRPr lang="en-US" sz="3003" spc="-150">
              <a:solidFill>
                <a:srgbClr val="000000"/>
              </a:solidFill>
              <a:latin typeface="Poppins"/>
              <a:ea typeface="Poppins"/>
              <a:cs typeface="Poppins"/>
              <a:sym typeface="Poppins"/>
            </a:endParaRPr>
          </a:p>
        </p:txBody>
      </p:sp>
      <p:sp>
        <p:nvSpPr>
          <p:cNvPr id="6" name="TextBox 6"/>
          <p:cNvSpPr txBox="1"/>
          <p:nvPr/>
        </p:nvSpPr>
        <p:spPr>
          <a:xfrm>
            <a:off x="7228292" y="393700"/>
            <a:ext cx="4572893" cy="635000"/>
          </a:xfrm>
          <a:prstGeom prst="rect">
            <a:avLst/>
          </a:prstGeom>
        </p:spPr>
        <p:txBody>
          <a:bodyPr lIns="0" tIns="0" rIns="0" bIns="0" rtlCol="0" anchor="t">
            <a:spAutoFit/>
          </a:bodyPr>
          <a:lstStyle/>
          <a:p>
            <a:pPr algn="l">
              <a:lnSpc>
                <a:spcPts val="4900"/>
              </a:lnSpc>
              <a:spcBef>
                <a:spcPct val="0"/>
              </a:spcBef>
            </a:pPr>
            <a:r>
              <a:rPr lang="en-US" sz="3500" b="1" spc="-175">
                <a:solidFill>
                  <a:srgbClr val="000000"/>
                </a:solidFill>
                <a:latin typeface="Poppins Bold"/>
                <a:ea typeface="Poppins Bold"/>
                <a:cs typeface="Poppins Bold"/>
                <a:sym typeface="Poppins Bold"/>
              </a:rPr>
              <a:t>Assessing Your Needs</a:t>
            </a:r>
          </a:p>
        </p:txBody>
      </p:sp>
      <p:sp>
        <p:nvSpPr>
          <p:cNvPr id="7" name="TextBox 7"/>
          <p:cNvSpPr txBox="1"/>
          <p:nvPr/>
        </p:nvSpPr>
        <p:spPr>
          <a:xfrm>
            <a:off x="7228292" y="7874000"/>
            <a:ext cx="10303194" cy="1076325"/>
          </a:xfrm>
          <a:prstGeom prst="rect">
            <a:avLst/>
          </a:prstGeom>
        </p:spPr>
        <p:txBody>
          <a:bodyPr lIns="0" tIns="0" rIns="0" bIns="0" rtlCol="0" anchor="t">
            <a:spAutoFit/>
          </a:bodyPr>
          <a:lstStyle/>
          <a:p>
            <a:pPr algn="l">
              <a:lnSpc>
                <a:spcPts val="4200"/>
              </a:lnSpc>
              <a:spcBef>
                <a:spcPct val="0"/>
              </a:spcBef>
            </a:pPr>
            <a:r>
              <a:rPr lang="en-US" sz="3000" spc="-150">
                <a:solidFill>
                  <a:srgbClr val="000000"/>
                </a:solidFill>
                <a:latin typeface="Poppins"/>
                <a:ea typeface="Poppins"/>
                <a:cs typeface="Poppins"/>
                <a:sym typeface="Poppins"/>
              </a:rPr>
              <a:t>AskVERA makes Easy Read scalable, fast, and reliable - turning what used to take hours or days into minutes.</a:t>
            </a:r>
          </a:p>
        </p:txBody>
      </p:sp>
      <p:sp>
        <p:nvSpPr>
          <p:cNvPr id="8" name="TextBox 8"/>
          <p:cNvSpPr txBox="1"/>
          <p:nvPr/>
        </p:nvSpPr>
        <p:spPr>
          <a:xfrm>
            <a:off x="7228292" y="7019925"/>
            <a:ext cx="2992264" cy="635000"/>
          </a:xfrm>
          <a:prstGeom prst="rect">
            <a:avLst/>
          </a:prstGeom>
        </p:spPr>
        <p:txBody>
          <a:bodyPr lIns="0" tIns="0" rIns="0" bIns="0" rtlCol="0" anchor="t">
            <a:spAutoFit/>
          </a:bodyPr>
          <a:lstStyle/>
          <a:p>
            <a:pPr algn="ctr">
              <a:lnSpc>
                <a:spcPts val="4900"/>
              </a:lnSpc>
              <a:spcBef>
                <a:spcPct val="0"/>
              </a:spcBef>
            </a:pPr>
            <a:r>
              <a:rPr lang="en-US" sz="3500" b="1" spc="-175">
                <a:solidFill>
                  <a:srgbClr val="000000"/>
                </a:solidFill>
                <a:latin typeface="Poppins Bold"/>
                <a:ea typeface="Poppins Bold"/>
                <a:cs typeface="Poppins Bold"/>
                <a:sym typeface="Poppins Bold"/>
              </a:rPr>
              <a:t>Key takeaway</a:t>
            </a:r>
          </a:p>
        </p:txBody>
      </p:sp>
      <p:sp>
        <p:nvSpPr>
          <p:cNvPr id="9" name="Freeform 9"/>
          <p:cNvSpPr/>
          <p:nvPr/>
        </p:nvSpPr>
        <p:spPr>
          <a:xfrm>
            <a:off x="17190346" y="9212350"/>
            <a:ext cx="1074650" cy="1074650"/>
          </a:xfrm>
          <a:custGeom>
            <a:avLst/>
            <a:gdLst/>
            <a:ahLst/>
            <a:cxnLst/>
            <a:rect l="l" t="t" r="r" b="b"/>
            <a:pathLst>
              <a:path w="1074650" h="1074650">
                <a:moveTo>
                  <a:pt x="0" y="0"/>
                </a:moveTo>
                <a:lnTo>
                  <a:pt x="1074650" y="0"/>
                </a:lnTo>
                <a:lnTo>
                  <a:pt x="1074650" y="1074650"/>
                </a:lnTo>
                <a:lnTo>
                  <a:pt x="0" y="1074650"/>
                </a:lnTo>
                <a:lnTo>
                  <a:pt x="0" y="0"/>
                </a:lnTo>
                <a:close/>
              </a:path>
            </a:pathLst>
          </a:custGeom>
          <a:blipFill>
            <a:blip r:embed="rId5"/>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1089</Words>
  <Application>Microsoft Macintosh PowerPoint</Application>
  <PresentationFormat>Custom</PresentationFormat>
  <Paragraphs>83</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Poppins Bold</vt:lpstr>
      <vt:lpstr>Proxima Nova Bold</vt:lpstr>
      <vt:lpstr>Arial</vt:lpstr>
      <vt:lpstr>Poppins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askVERA Ebook v1.0</dc:title>
  <cp:lastModifiedBy>Simon Brookes</cp:lastModifiedBy>
  <cp:revision>2</cp:revision>
  <dcterms:created xsi:type="dcterms:W3CDTF">2006-08-16T00:00:00Z</dcterms:created>
  <dcterms:modified xsi:type="dcterms:W3CDTF">2026-01-27T20:24:41Z</dcterms:modified>
  <dc:identifier>DAGz5e4HfZw</dc:identifier>
</cp:coreProperties>
</file>